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70" r:id="rId14"/>
    <p:sldId id="267" r:id="rId15"/>
    <p:sldId id="268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>
        <p:scale>
          <a:sx n="81" d="100"/>
          <a:sy n="81" d="100"/>
        </p:scale>
        <p:origin x="-78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2D357A-6A14-4B63-B2C7-289AD349DC0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2D0273D5-759F-49CD-8EB3-A2EF09AE6954}">
      <dgm:prSet phldrT="[Text]"/>
      <dgm:spPr/>
      <dgm:t>
        <a:bodyPr/>
        <a:lstStyle/>
        <a:p>
          <a:r>
            <a:rPr lang="ro-RO" dirty="0"/>
            <a:t>The </a:t>
          </a:r>
          <a:r>
            <a:rPr lang="ro-RO" dirty="0" err="1"/>
            <a:t>first</a:t>
          </a:r>
          <a:r>
            <a:rPr lang="ro-RO" dirty="0"/>
            <a:t> </a:t>
          </a:r>
          <a:r>
            <a:rPr lang="ro-RO" dirty="0" err="1"/>
            <a:t>day</a:t>
          </a:r>
          <a:r>
            <a:rPr lang="ro-RO" dirty="0"/>
            <a:t> in </a:t>
          </a:r>
          <a:r>
            <a:rPr lang="ro-RO" dirty="0" err="1"/>
            <a:t>Varde</a:t>
          </a:r>
          <a:r>
            <a:rPr lang="ro-RO" dirty="0"/>
            <a:t> </a:t>
          </a:r>
          <a:r>
            <a:rPr lang="ro-RO" dirty="0" err="1"/>
            <a:t>starts</a:t>
          </a:r>
          <a:r>
            <a:rPr lang="ro-RO" dirty="0"/>
            <a:t> </a:t>
          </a:r>
          <a:r>
            <a:rPr lang="ro-RO" dirty="0" err="1"/>
            <a:t>with</a:t>
          </a:r>
          <a:r>
            <a:rPr lang="ro-RO" dirty="0"/>
            <a:t> a </a:t>
          </a:r>
          <a:r>
            <a:rPr lang="ro-RO" dirty="0" err="1"/>
            <a:t>official</a:t>
          </a:r>
          <a:r>
            <a:rPr lang="ro-RO" dirty="0"/>
            <a:t> </a:t>
          </a:r>
          <a:r>
            <a:rPr lang="ro-RO" dirty="0" err="1"/>
            <a:t>oppening</a:t>
          </a:r>
          <a:r>
            <a:rPr lang="ro-RO" dirty="0"/>
            <a:t> of </a:t>
          </a:r>
          <a:r>
            <a:rPr lang="ro-RO" dirty="0" err="1"/>
            <a:t>the</a:t>
          </a:r>
          <a:r>
            <a:rPr lang="ro-RO" dirty="0"/>
            <a:t> 3rd LTTA.</a:t>
          </a:r>
        </a:p>
      </dgm:t>
    </dgm:pt>
    <dgm:pt modelId="{71292233-15C4-4EF5-97F4-5717772A16EE}" type="parTrans" cxnId="{898305A6-22E9-443B-B9E7-0588FC342A27}">
      <dgm:prSet/>
      <dgm:spPr/>
      <dgm:t>
        <a:bodyPr/>
        <a:lstStyle/>
        <a:p>
          <a:endParaRPr lang="ro-RO"/>
        </a:p>
      </dgm:t>
    </dgm:pt>
    <dgm:pt modelId="{D804EF4D-159C-4CEF-80E2-D15AAF450261}" type="sibTrans" cxnId="{898305A6-22E9-443B-B9E7-0588FC342A27}">
      <dgm:prSet/>
      <dgm:spPr/>
      <dgm:t>
        <a:bodyPr/>
        <a:lstStyle/>
        <a:p>
          <a:endParaRPr lang="ro-RO"/>
        </a:p>
      </dgm:t>
    </dgm:pt>
    <dgm:pt modelId="{D58C44D3-19E1-419F-8AEA-6B3C53DD715D}">
      <dgm:prSet phldrT="[Text]"/>
      <dgm:spPr/>
      <dgm:t>
        <a:bodyPr/>
        <a:lstStyle/>
        <a:p>
          <a:r>
            <a:rPr lang="ro-RO" dirty="0"/>
            <a:t>The </a:t>
          </a:r>
          <a:r>
            <a:rPr lang="ro-RO" dirty="0" err="1"/>
            <a:t>teachers</a:t>
          </a:r>
          <a:r>
            <a:rPr lang="ro-RO" dirty="0"/>
            <a:t> </a:t>
          </a:r>
          <a:r>
            <a:rPr lang="ro-RO" dirty="0" err="1"/>
            <a:t>and</a:t>
          </a:r>
          <a:r>
            <a:rPr lang="ro-RO" dirty="0"/>
            <a:t> </a:t>
          </a:r>
          <a:r>
            <a:rPr lang="ro-RO" dirty="0" err="1"/>
            <a:t>students</a:t>
          </a:r>
          <a:r>
            <a:rPr lang="ro-RO" dirty="0"/>
            <a:t> </a:t>
          </a:r>
          <a:r>
            <a:rPr lang="ro-RO" dirty="0" err="1"/>
            <a:t>from</a:t>
          </a:r>
          <a:r>
            <a:rPr lang="ro-RO" dirty="0"/>
            <a:t> </a:t>
          </a:r>
          <a:r>
            <a:rPr lang="ro-RO" dirty="0" err="1"/>
            <a:t>Denmark</a:t>
          </a:r>
          <a:r>
            <a:rPr lang="ro-RO" dirty="0"/>
            <a:t> made an </a:t>
          </a:r>
          <a:r>
            <a:rPr lang="ro-RO" dirty="0" err="1"/>
            <a:t>umbrella</a:t>
          </a:r>
          <a:r>
            <a:rPr lang="ro-RO" dirty="0"/>
            <a:t> for </a:t>
          </a:r>
          <a:r>
            <a:rPr lang="ro-RO" dirty="0" err="1"/>
            <a:t>each</a:t>
          </a:r>
          <a:r>
            <a:rPr lang="ro-RO" dirty="0"/>
            <a:t> country  </a:t>
          </a:r>
          <a:r>
            <a:rPr lang="ro-RO" dirty="0" err="1"/>
            <a:t>with</a:t>
          </a:r>
          <a:r>
            <a:rPr lang="ro-RO" dirty="0"/>
            <a:t> </a:t>
          </a:r>
          <a:r>
            <a:rPr lang="ro-RO" dirty="0" err="1"/>
            <a:t>representative</a:t>
          </a:r>
          <a:r>
            <a:rPr lang="ro-RO" dirty="0"/>
            <a:t> </a:t>
          </a:r>
          <a:r>
            <a:rPr lang="ro-RO" dirty="0" err="1"/>
            <a:t>images</a:t>
          </a:r>
          <a:r>
            <a:rPr lang="ro-RO" dirty="0"/>
            <a:t>, </a:t>
          </a:r>
          <a:r>
            <a:rPr lang="ro-RO" dirty="0" err="1"/>
            <a:t>named</a:t>
          </a:r>
          <a:r>
            <a:rPr lang="ro-RO" dirty="0"/>
            <a:t> "Cultural </a:t>
          </a:r>
          <a:r>
            <a:rPr lang="ro-RO" dirty="0" err="1"/>
            <a:t>Ceiling</a:t>
          </a:r>
          <a:r>
            <a:rPr lang="ro-RO" dirty="0"/>
            <a:t>"</a:t>
          </a:r>
        </a:p>
      </dgm:t>
    </dgm:pt>
    <dgm:pt modelId="{28302CB6-8815-4C47-BA6B-BC19CE886C1E}" type="parTrans" cxnId="{97712DFA-FB99-42FD-B44C-FC8A12B4B379}">
      <dgm:prSet/>
      <dgm:spPr/>
    </dgm:pt>
    <dgm:pt modelId="{4206FA2A-834F-4470-B210-E64FFB46227D}" type="sibTrans" cxnId="{97712DFA-FB99-42FD-B44C-FC8A12B4B379}">
      <dgm:prSet/>
      <dgm:spPr/>
    </dgm:pt>
    <dgm:pt modelId="{29E80617-C3BC-43B7-9778-F43A4A8B99CB}" type="pres">
      <dgm:prSet presAssocID="{EA2D357A-6A14-4B63-B2C7-289AD349DC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723C83-361B-45CC-8F4D-79761BA13BD0}" type="pres">
      <dgm:prSet presAssocID="{2D0273D5-759F-49CD-8EB3-A2EF09AE695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A9607F-C2BF-409B-B61B-EBFDCCA49903}" type="pres">
      <dgm:prSet presAssocID="{D804EF4D-159C-4CEF-80E2-D15AAF450261}" presName="sibTrans" presStyleCnt="0"/>
      <dgm:spPr/>
    </dgm:pt>
    <dgm:pt modelId="{29FEB972-6772-45F7-951C-318BB755DBAC}" type="pres">
      <dgm:prSet presAssocID="{D58C44D3-19E1-419F-8AEA-6B3C53DD715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F7AB0B-5811-4F76-826C-AD2B31A92AD2}" type="presOf" srcId="{EA2D357A-6A14-4B63-B2C7-289AD349DC08}" destId="{29E80617-C3BC-43B7-9778-F43A4A8B99CB}" srcOrd="0" destOrd="0" presId="urn:microsoft.com/office/officeart/2005/8/layout/default"/>
    <dgm:cxn modelId="{8A38287C-B588-4010-AFA4-EB385D30AD99}" type="presOf" srcId="{2D0273D5-759F-49CD-8EB3-A2EF09AE6954}" destId="{75723C83-361B-45CC-8F4D-79761BA13BD0}" srcOrd="0" destOrd="0" presId="urn:microsoft.com/office/officeart/2005/8/layout/default"/>
    <dgm:cxn modelId="{97712DFA-FB99-42FD-B44C-FC8A12B4B379}" srcId="{EA2D357A-6A14-4B63-B2C7-289AD349DC08}" destId="{D58C44D3-19E1-419F-8AEA-6B3C53DD715D}" srcOrd="1" destOrd="0" parTransId="{28302CB6-8815-4C47-BA6B-BC19CE886C1E}" sibTransId="{4206FA2A-834F-4470-B210-E64FFB46227D}"/>
    <dgm:cxn modelId="{898305A6-22E9-443B-B9E7-0588FC342A27}" srcId="{EA2D357A-6A14-4B63-B2C7-289AD349DC08}" destId="{2D0273D5-759F-49CD-8EB3-A2EF09AE6954}" srcOrd="0" destOrd="0" parTransId="{71292233-15C4-4EF5-97F4-5717772A16EE}" sibTransId="{D804EF4D-159C-4CEF-80E2-D15AAF450261}"/>
    <dgm:cxn modelId="{0A4ADD45-5683-4730-9E3A-AAF18256CC2D}" type="presOf" srcId="{D58C44D3-19E1-419F-8AEA-6B3C53DD715D}" destId="{29FEB972-6772-45F7-951C-318BB755DBAC}" srcOrd="0" destOrd="0" presId="urn:microsoft.com/office/officeart/2005/8/layout/default"/>
    <dgm:cxn modelId="{CDB65570-D431-4F85-BAA0-E0DBFC3CB3B6}" type="presParOf" srcId="{29E80617-C3BC-43B7-9778-F43A4A8B99CB}" destId="{75723C83-361B-45CC-8F4D-79761BA13BD0}" srcOrd="0" destOrd="0" presId="urn:microsoft.com/office/officeart/2005/8/layout/default"/>
    <dgm:cxn modelId="{59E066E2-6F7A-462E-9726-17A3070AAADE}" type="presParOf" srcId="{29E80617-C3BC-43B7-9778-F43A4A8B99CB}" destId="{92A9607F-C2BF-409B-B61B-EBFDCCA49903}" srcOrd="1" destOrd="0" presId="urn:microsoft.com/office/officeart/2005/8/layout/default"/>
    <dgm:cxn modelId="{8A2D809C-803E-4340-921B-4C7F655C23F3}" type="presParOf" srcId="{29E80617-C3BC-43B7-9778-F43A4A8B99CB}" destId="{29FEB972-6772-45F7-951C-318BB755DBA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723C83-361B-45CC-8F4D-79761BA13BD0}">
      <dsp:nvSpPr>
        <dsp:cNvPr id="0" name=""/>
        <dsp:cNvSpPr/>
      </dsp:nvSpPr>
      <dsp:spPr>
        <a:xfrm>
          <a:off x="566553" y="236"/>
          <a:ext cx="3346818" cy="20080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100" kern="1200" dirty="0"/>
            <a:t>The </a:t>
          </a:r>
          <a:r>
            <a:rPr lang="ro-RO" sz="2100" kern="1200" dirty="0" err="1"/>
            <a:t>first</a:t>
          </a:r>
          <a:r>
            <a:rPr lang="ro-RO" sz="2100" kern="1200" dirty="0"/>
            <a:t> </a:t>
          </a:r>
          <a:r>
            <a:rPr lang="ro-RO" sz="2100" kern="1200" dirty="0" err="1"/>
            <a:t>day</a:t>
          </a:r>
          <a:r>
            <a:rPr lang="ro-RO" sz="2100" kern="1200" dirty="0"/>
            <a:t> in </a:t>
          </a:r>
          <a:r>
            <a:rPr lang="ro-RO" sz="2100" kern="1200" dirty="0" err="1"/>
            <a:t>Varde</a:t>
          </a:r>
          <a:r>
            <a:rPr lang="ro-RO" sz="2100" kern="1200" dirty="0"/>
            <a:t> </a:t>
          </a:r>
          <a:r>
            <a:rPr lang="ro-RO" sz="2100" kern="1200" dirty="0" err="1"/>
            <a:t>starts</a:t>
          </a:r>
          <a:r>
            <a:rPr lang="ro-RO" sz="2100" kern="1200" dirty="0"/>
            <a:t> </a:t>
          </a:r>
          <a:r>
            <a:rPr lang="ro-RO" sz="2100" kern="1200" dirty="0" err="1"/>
            <a:t>with</a:t>
          </a:r>
          <a:r>
            <a:rPr lang="ro-RO" sz="2100" kern="1200" dirty="0"/>
            <a:t> a </a:t>
          </a:r>
          <a:r>
            <a:rPr lang="ro-RO" sz="2100" kern="1200" dirty="0" err="1"/>
            <a:t>official</a:t>
          </a:r>
          <a:r>
            <a:rPr lang="ro-RO" sz="2100" kern="1200" dirty="0"/>
            <a:t> </a:t>
          </a:r>
          <a:r>
            <a:rPr lang="ro-RO" sz="2100" kern="1200" dirty="0" err="1"/>
            <a:t>oppening</a:t>
          </a:r>
          <a:r>
            <a:rPr lang="ro-RO" sz="2100" kern="1200" dirty="0"/>
            <a:t> of </a:t>
          </a:r>
          <a:r>
            <a:rPr lang="ro-RO" sz="2100" kern="1200" dirty="0" err="1"/>
            <a:t>the</a:t>
          </a:r>
          <a:r>
            <a:rPr lang="ro-RO" sz="2100" kern="1200" dirty="0"/>
            <a:t> 3rd LTTA.</a:t>
          </a:r>
        </a:p>
      </dsp:txBody>
      <dsp:txXfrm>
        <a:off x="566553" y="236"/>
        <a:ext cx="3346818" cy="2008091"/>
      </dsp:txXfrm>
    </dsp:sp>
    <dsp:sp modelId="{29FEB972-6772-45F7-951C-318BB755DBAC}">
      <dsp:nvSpPr>
        <dsp:cNvPr id="0" name=""/>
        <dsp:cNvSpPr/>
      </dsp:nvSpPr>
      <dsp:spPr>
        <a:xfrm>
          <a:off x="566553" y="2343009"/>
          <a:ext cx="3346818" cy="20080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100" kern="1200" dirty="0"/>
            <a:t>The </a:t>
          </a:r>
          <a:r>
            <a:rPr lang="ro-RO" sz="2100" kern="1200" dirty="0" err="1"/>
            <a:t>teachers</a:t>
          </a:r>
          <a:r>
            <a:rPr lang="ro-RO" sz="2100" kern="1200" dirty="0"/>
            <a:t> </a:t>
          </a:r>
          <a:r>
            <a:rPr lang="ro-RO" sz="2100" kern="1200" dirty="0" err="1"/>
            <a:t>and</a:t>
          </a:r>
          <a:r>
            <a:rPr lang="ro-RO" sz="2100" kern="1200" dirty="0"/>
            <a:t> </a:t>
          </a:r>
          <a:r>
            <a:rPr lang="ro-RO" sz="2100" kern="1200" dirty="0" err="1"/>
            <a:t>students</a:t>
          </a:r>
          <a:r>
            <a:rPr lang="ro-RO" sz="2100" kern="1200" dirty="0"/>
            <a:t> </a:t>
          </a:r>
          <a:r>
            <a:rPr lang="ro-RO" sz="2100" kern="1200" dirty="0" err="1"/>
            <a:t>from</a:t>
          </a:r>
          <a:r>
            <a:rPr lang="ro-RO" sz="2100" kern="1200" dirty="0"/>
            <a:t> </a:t>
          </a:r>
          <a:r>
            <a:rPr lang="ro-RO" sz="2100" kern="1200" dirty="0" err="1"/>
            <a:t>Denmark</a:t>
          </a:r>
          <a:r>
            <a:rPr lang="ro-RO" sz="2100" kern="1200" dirty="0"/>
            <a:t> made an </a:t>
          </a:r>
          <a:r>
            <a:rPr lang="ro-RO" sz="2100" kern="1200" dirty="0" err="1"/>
            <a:t>umbrella</a:t>
          </a:r>
          <a:r>
            <a:rPr lang="ro-RO" sz="2100" kern="1200" dirty="0"/>
            <a:t> for </a:t>
          </a:r>
          <a:r>
            <a:rPr lang="ro-RO" sz="2100" kern="1200" dirty="0" err="1"/>
            <a:t>each</a:t>
          </a:r>
          <a:r>
            <a:rPr lang="ro-RO" sz="2100" kern="1200" dirty="0"/>
            <a:t> country  </a:t>
          </a:r>
          <a:r>
            <a:rPr lang="ro-RO" sz="2100" kern="1200" dirty="0" err="1"/>
            <a:t>with</a:t>
          </a:r>
          <a:r>
            <a:rPr lang="ro-RO" sz="2100" kern="1200" dirty="0"/>
            <a:t> </a:t>
          </a:r>
          <a:r>
            <a:rPr lang="ro-RO" sz="2100" kern="1200" dirty="0" err="1"/>
            <a:t>representative</a:t>
          </a:r>
          <a:r>
            <a:rPr lang="ro-RO" sz="2100" kern="1200" dirty="0"/>
            <a:t> </a:t>
          </a:r>
          <a:r>
            <a:rPr lang="ro-RO" sz="2100" kern="1200" dirty="0" err="1"/>
            <a:t>images</a:t>
          </a:r>
          <a:r>
            <a:rPr lang="ro-RO" sz="2100" kern="1200" dirty="0"/>
            <a:t>, </a:t>
          </a:r>
          <a:r>
            <a:rPr lang="ro-RO" sz="2100" kern="1200" dirty="0" err="1"/>
            <a:t>named</a:t>
          </a:r>
          <a:r>
            <a:rPr lang="ro-RO" sz="2100" kern="1200" dirty="0"/>
            <a:t> "Cultural </a:t>
          </a:r>
          <a:r>
            <a:rPr lang="ro-RO" sz="2100" kern="1200" dirty="0" err="1"/>
            <a:t>Ceiling</a:t>
          </a:r>
          <a:r>
            <a:rPr lang="ro-RO" sz="2100" kern="1200" dirty="0"/>
            <a:t>"</a:t>
          </a:r>
        </a:p>
      </dsp:txBody>
      <dsp:txXfrm>
        <a:off x="566553" y="2343009"/>
        <a:ext cx="3346818" cy="2008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A10E6-2AD9-4A3E-8AC0-47F16899E02D}" type="datetimeFigureOut">
              <a:rPr lang="ro-RO"/>
              <a:t>15.05.2017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FA41E-1E87-4C9E-8C6D-0854F1244B7F}" type="slidenum">
              <a:rPr lang="ro-RO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33445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99594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2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57318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3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72375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4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96414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5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01982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6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99299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7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35612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8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84980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9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47724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10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44176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04566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12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74632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13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76762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14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75219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15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505472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16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90081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17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64519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18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03409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A41E-1E87-4C9E-8C6D-0854F1244B7F}" type="slidenum">
              <a:rPr lang="ro-RO"/>
              <a:t>19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64016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u diapozitiv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o-RO" dirty="0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9858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0086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dirty="0"/>
              <a:t>Editați stilurile de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871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8112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dirty="0"/>
              <a:t>Editați stilurile de text coordonator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o-RO" dirty="0"/>
              <a:t>Editați stilurile de text coordonator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299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92898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81012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dirty="0"/>
              <a:t>Editați stilurile de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0705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 dirty="0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dirty="0"/>
              <a:t>Editați stilurile de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99067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7339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2404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o-RO" dirty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dirty="0"/>
              <a:t>Editați stilurile de text coordonator</a:t>
            </a:r>
          </a:p>
          <a:p>
            <a:pPr lvl="1"/>
            <a:r>
              <a:rPr lang="ro-RO" dirty="0"/>
              <a:t>Al doilea nivel</a:t>
            </a:r>
          </a:p>
          <a:p>
            <a:pPr lvl="2"/>
            <a:r>
              <a:rPr lang="ro-RO" dirty="0"/>
              <a:t>Al treilea nivel</a:t>
            </a:r>
          </a:p>
          <a:p>
            <a:pPr lvl="3"/>
            <a:r>
              <a:rPr lang="ro-RO" dirty="0"/>
              <a:t>Al patrulea nivel</a:t>
            </a:r>
          </a:p>
          <a:p>
            <a:pPr lvl="4"/>
            <a:r>
              <a:rPr lang="ro-RO" dirty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7363E8AD-4F80-492A-97A9-79DD5BB5D54F}" type="datetimeFigureOut">
              <a:rPr lang="ro-RO" smtClean="0"/>
              <a:t>15.05.2017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B6C7AF6-F5DD-4AA3-9281-1BCA95A9216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5908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o-RO" dirty="0"/>
              <a:t>Erasmus+</a:t>
            </a:r>
            <a:br>
              <a:rPr lang="ro-RO" dirty="0"/>
            </a:br>
            <a:r>
              <a:rPr lang="ro-RO" sz="2800" dirty="0">
                <a:solidFill>
                  <a:srgbClr val="FFFFFF"/>
                </a:solidFill>
                <a:latin typeface="Century Schoolbook"/>
              </a:rPr>
              <a:t>CLICK-CONTEMPORARY LITERACY IN CONTEMPORARY KIDS</a:t>
            </a:r>
            <a:r>
              <a:rPr lang="ro-RO" sz="2800" dirty="0">
                <a:latin typeface="Century Schoolbook"/>
              </a:rPr>
              <a:t/>
            </a:r>
            <a:br>
              <a:rPr lang="ro-RO" sz="2800" dirty="0">
                <a:latin typeface="Century Schoolbook"/>
              </a:rPr>
            </a:br>
            <a:r>
              <a:rPr lang="ro-RO" sz="2800" dirty="0">
                <a:latin typeface="Century Schoolbook"/>
              </a:rPr>
              <a:t/>
            </a:r>
            <a:br>
              <a:rPr lang="ro-RO" sz="2800" dirty="0">
                <a:latin typeface="Century Schoolbook"/>
              </a:rPr>
            </a:br>
            <a:endParaRPr lang="ro-RO" sz="2800" dirty="0">
              <a:latin typeface="Century Schoolbook"/>
            </a:endParaRPr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o-RO" sz="2800" b="1" dirty="0">
                <a:solidFill>
                  <a:srgbClr val="E9EDF1"/>
                </a:solidFill>
                <a:latin typeface="Century Schoolbook"/>
              </a:rPr>
              <a:t>FIVE DAYS IN VARDE-DENMARK AT</a:t>
            </a:r>
            <a:r>
              <a:rPr lang="ro-RO" sz="3600" b="1" dirty="0">
                <a:solidFill>
                  <a:srgbClr val="E9EDF1"/>
                </a:solidFill>
                <a:latin typeface="Century Schoolbook"/>
              </a:rPr>
              <a:t> 10iCampus</a:t>
            </a:r>
          </a:p>
        </p:txBody>
      </p:sp>
    </p:spTree>
    <p:extLst>
      <p:ext uri="{BB962C8B-B14F-4D97-AF65-F5344CB8AC3E}">
        <p14:creationId xmlns:p14="http://schemas.microsoft.com/office/powerpoint/2010/main" val="2499791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MONDAY</a:t>
            </a:r>
            <a:br>
              <a:rPr lang="ro-RO" dirty="0"/>
            </a:br>
            <a:r>
              <a:rPr lang="ro-RO" dirty="0">
                <a:solidFill>
                  <a:srgbClr val="000000"/>
                </a:solidFill>
                <a:latin typeface="Century Schoolbook"/>
              </a:rPr>
              <a:t>The 27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th</a:t>
            </a:r>
            <a:r>
              <a:rPr lang="ro-RO" dirty="0">
                <a:solidFill>
                  <a:srgbClr val="000000"/>
                </a:solidFill>
                <a:latin typeface="Century Schoolbook"/>
              </a:rPr>
              <a:t> of </a:t>
            </a:r>
            <a:r>
              <a:rPr lang="ro-RO" dirty="0" err="1">
                <a:solidFill>
                  <a:srgbClr val="000000"/>
                </a:solidFill>
                <a:latin typeface="Century Schoolbook"/>
              </a:rPr>
              <a:t>March</a:t>
            </a:r>
          </a:p>
        </p:txBody>
      </p:sp>
      <p:graphicFrame>
        <p:nvGraphicFramePr>
          <p:cNvPr id="5" name="Substituent conținut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61846607"/>
              </p:ext>
            </p:extLst>
          </p:nvPr>
        </p:nvGraphicFramePr>
        <p:xfrm>
          <a:off x="1262063" y="1828800"/>
          <a:ext cx="44799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Substituent conținut 2" descr="IMG_1516.JPG"/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 rot="5460000">
            <a:off x="5382658" y="1567503"/>
            <a:ext cx="5339843" cy="4004497"/>
          </a:xfrm>
        </p:spPr>
      </p:pic>
    </p:spTree>
    <p:extLst>
      <p:ext uri="{BB962C8B-B14F-4D97-AF65-F5344CB8AC3E}">
        <p14:creationId xmlns:p14="http://schemas.microsoft.com/office/powerpoint/2010/main" val="4192468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Team Romania </a:t>
            </a:r>
            <a:r>
              <a:rPr lang="ro-RO" dirty="0" err="1"/>
              <a:t>and</a:t>
            </a:r>
            <a:r>
              <a:rPr lang="ro-RO" dirty="0"/>
              <a:t> </a:t>
            </a:r>
            <a:r>
              <a:rPr lang="ro-RO" dirty="0" err="1"/>
              <a:t>the</a:t>
            </a:r>
            <a:r>
              <a:rPr lang="ro-RO" dirty="0"/>
              <a:t> </a:t>
            </a:r>
            <a:r>
              <a:rPr lang="ro-RO" dirty="0" err="1"/>
              <a:t>umrellas</a:t>
            </a:r>
            <a:r>
              <a:rPr lang="ro-RO" dirty="0"/>
              <a:t/>
            </a:r>
            <a:br>
              <a:rPr lang="ro-RO" dirty="0"/>
            </a:br>
            <a:endParaRPr lang="ro-RO" dirty="0">
              <a:latin typeface="Century Schoolbook"/>
            </a:endParaRPr>
          </a:p>
        </p:txBody>
      </p:sp>
      <p:pic>
        <p:nvPicPr>
          <p:cNvPr id="4" name="Substituent conținut 3" descr="IMG_204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4900" y="1457325"/>
            <a:ext cx="8806217" cy="5284048"/>
          </a:xfrm>
        </p:spPr>
      </p:pic>
    </p:spTree>
    <p:extLst>
      <p:ext uri="{BB962C8B-B14F-4D97-AF65-F5344CB8AC3E}">
        <p14:creationId xmlns:p14="http://schemas.microsoft.com/office/powerpoint/2010/main" val="1489447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 flipH="1">
            <a:off x="304800" y="1009002"/>
            <a:ext cx="362059" cy="426098"/>
          </a:xfrm>
        </p:spPr>
        <p:txBody>
          <a:bodyPr>
            <a:normAutofit fontScale="90000"/>
          </a:bodyPr>
          <a:lstStyle/>
          <a:p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visited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Varde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Campus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facilities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 I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was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impressed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. The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school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is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huge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, modern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with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a lot of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places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for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recreation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.</a:t>
            </a:r>
          </a:p>
          <a:p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After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all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introduction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each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country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had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a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presentation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: "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My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country in a bag"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where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had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showed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people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some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things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representative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like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: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traditional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 costume,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language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3200" dirty="0" err="1">
                <a:solidFill>
                  <a:srgbClr val="000000"/>
                </a:solidFill>
                <a:latin typeface="Century Schoolbook"/>
              </a:rPr>
              <a:t>traditions</a:t>
            </a:r>
            <a:r>
              <a:rPr lang="ro-RO" sz="3200" dirty="0">
                <a:solidFill>
                  <a:srgbClr val="000000"/>
                </a:solidFill>
                <a:latin typeface="Century Schoolbook"/>
              </a:rPr>
              <a:t>.</a:t>
            </a:r>
          </a:p>
        </p:txBody>
      </p:sp>
      <p:pic>
        <p:nvPicPr>
          <p:cNvPr id="5" name="Substituent conținut 4" descr="IMG_158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35763" y="779463"/>
            <a:ext cx="4111239" cy="5400675"/>
          </a:xfrm>
        </p:spPr>
      </p:pic>
    </p:spTree>
    <p:extLst>
      <p:ext uri="{BB962C8B-B14F-4D97-AF65-F5344CB8AC3E}">
        <p14:creationId xmlns:p14="http://schemas.microsoft.com/office/powerpoint/2010/main" val="422184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95250" y="342900"/>
            <a:ext cx="11174088" cy="1325563"/>
          </a:xfrm>
        </p:spPr>
        <p:txBody>
          <a:bodyPr/>
          <a:lstStyle/>
          <a:p>
            <a:r>
              <a:rPr lang="ro-RO" sz="4000" dirty="0"/>
              <a:t>Team building </a:t>
            </a:r>
            <a:r>
              <a:rPr lang="ro-RO" sz="2400" dirty="0"/>
              <a:t>in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surroundings</a:t>
            </a:r>
            <a:r>
              <a:rPr lang="ro-RO" sz="2400" dirty="0"/>
              <a:t> of </a:t>
            </a:r>
            <a:r>
              <a:rPr lang="ro-RO" sz="2400" dirty="0" err="1"/>
              <a:t>Varde</a:t>
            </a:r>
            <a:r>
              <a:rPr lang="ro-RO" sz="2400" dirty="0"/>
              <a:t> Campus</a:t>
            </a:r>
            <a:endParaRPr lang="ro-RO" sz="2400" dirty="0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had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be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a team,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had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work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together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win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my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team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works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so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hard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that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won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competition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I am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proud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. </a:t>
            </a:r>
          </a:p>
          <a:p>
            <a:pPr marL="0" indent="0">
              <a:buNone/>
            </a:pPr>
            <a:r>
              <a:rPr lang="ro-RO" sz="2400" dirty="0" err="1">
                <a:latin typeface="Century Schoolbook"/>
              </a:rPr>
              <a:t>We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climbed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buildings</a:t>
            </a:r>
            <a:r>
              <a:rPr lang="ro-RO" sz="2400" dirty="0">
                <a:latin typeface="Century Schoolbook"/>
              </a:rPr>
              <a:t>, </a:t>
            </a:r>
            <a:r>
              <a:rPr lang="ro-RO" sz="2400" dirty="0" err="1">
                <a:latin typeface="Century Schoolbook"/>
              </a:rPr>
              <a:t>we</a:t>
            </a:r>
            <a:r>
              <a:rPr lang="ro-RO" sz="2400" dirty="0">
                <a:latin typeface="Century Schoolbook"/>
              </a:rPr>
              <a:t> </a:t>
            </a:r>
            <a:r>
              <a:rPr lang="ro-RO" sz="2400" dirty="0" err="1">
                <a:latin typeface="Century Schoolbook"/>
              </a:rPr>
              <a:t>hauled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water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with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small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containers</a:t>
            </a:r>
            <a:r>
              <a:rPr lang="ro-RO" sz="2400" dirty="0">
                <a:latin typeface="Century Schoolbook"/>
              </a:rPr>
              <a:t> </a:t>
            </a:r>
            <a:r>
              <a:rPr lang="ro-RO" sz="2400" dirty="0" err="1">
                <a:latin typeface="Century Schoolbook"/>
              </a:rPr>
              <a:t>to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fill</a:t>
            </a:r>
            <a:r>
              <a:rPr lang="ro-RO" sz="2400" dirty="0">
                <a:latin typeface="Century Schoolbook"/>
              </a:rPr>
              <a:t> a tube </a:t>
            </a:r>
            <a:r>
              <a:rPr lang="ro-RO" sz="2400" dirty="0" err="1">
                <a:latin typeface="Century Schoolbook"/>
              </a:rPr>
              <a:t>with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holes</a:t>
            </a:r>
            <a:r>
              <a:rPr lang="ro-RO" sz="2400" dirty="0">
                <a:latin typeface="Century Schoolbook"/>
              </a:rPr>
              <a:t>, </a:t>
            </a:r>
            <a:r>
              <a:rPr lang="ro-RO" sz="2400" dirty="0" err="1">
                <a:latin typeface="Century Schoolbook"/>
              </a:rPr>
              <a:t>we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transported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each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other</a:t>
            </a:r>
            <a:r>
              <a:rPr lang="ro-RO" sz="2400" dirty="0">
                <a:latin typeface="Century Schoolbook"/>
              </a:rPr>
              <a:t> on </a:t>
            </a:r>
            <a:r>
              <a:rPr lang="ro-RO" sz="2400" dirty="0" err="1">
                <a:latin typeface="Century Schoolbook"/>
              </a:rPr>
              <a:t>stretcher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and</a:t>
            </a:r>
            <a:r>
              <a:rPr lang="ro-RO" sz="2400" dirty="0">
                <a:latin typeface="Century Schoolbook"/>
              </a:rPr>
              <a:t> a lot of </a:t>
            </a:r>
            <a:r>
              <a:rPr lang="ro-RO" sz="2400" dirty="0" err="1">
                <a:latin typeface="Century Schoolbook"/>
              </a:rPr>
              <a:t>these</a:t>
            </a:r>
            <a:r>
              <a:rPr lang="ro-RO" sz="2400" dirty="0">
                <a:latin typeface="Century Schoolbook"/>
              </a:rPr>
              <a:t> </a:t>
            </a:r>
            <a:r>
              <a:rPr lang="ro-RO" sz="2400" dirty="0" err="1">
                <a:latin typeface="Century Schoolbook"/>
              </a:rPr>
              <a:t>type</a:t>
            </a:r>
            <a:r>
              <a:rPr lang="ro-RO" sz="2400" dirty="0">
                <a:latin typeface="Century Schoolbook"/>
              </a:rPr>
              <a:t> of </a:t>
            </a:r>
            <a:r>
              <a:rPr lang="ro-RO" sz="2400" dirty="0" err="1">
                <a:latin typeface="Century Schoolbook"/>
              </a:rPr>
              <a:t>activities</a:t>
            </a:r>
            <a:r>
              <a:rPr lang="ro-RO" sz="2400" dirty="0">
                <a:latin typeface="Century Schoolbook"/>
              </a:rPr>
              <a:t>.</a:t>
            </a:r>
          </a:p>
          <a:p>
            <a:pPr marL="0" indent="0">
              <a:buNone/>
            </a:pPr>
            <a:endParaRPr lang="ro-RO" sz="2400" dirty="0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5" name="Substituent conținut 4" descr="image1 (1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15125" y="1679994"/>
            <a:ext cx="3711744" cy="4949260"/>
          </a:xfrm>
        </p:spPr>
      </p:pic>
    </p:spTree>
    <p:extLst>
      <p:ext uri="{BB962C8B-B14F-4D97-AF65-F5344CB8AC3E}">
        <p14:creationId xmlns:p14="http://schemas.microsoft.com/office/powerpoint/2010/main" val="179454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262063" y="365125"/>
            <a:ext cx="81352" cy="342900"/>
          </a:xfrm>
        </p:spPr>
        <p:txBody>
          <a:bodyPr>
            <a:normAutofit fontScale="90000"/>
          </a:bodyPr>
          <a:lstStyle/>
          <a:p>
            <a:endParaRPr lang="ro-RO"/>
          </a:p>
        </p:txBody>
      </p:sp>
      <p:pic>
        <p:nvPicPr>
          <p:cNvPr id="5" name="Substituent conținut 4" descr="image2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64271" y="746125"/>
            <a:ext cx="4075509" cy="5434013"/>
          </a:xfrm>
        </p:spPr>
      </p:pic>
      <p:pic>
        <p:nvPicPr>
          <p:cNvPr id="6" name="Substituent conținut 5" descr="image1 (3)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23211" y="730250"/>
            <a:ext cx="4087416" cy="5449888"/>
          </a:xfrm>
        </p:spPr>
      </p:pic>
    </p:spTree>
    <p:extLst>
      <p:ext uri="{BB962C8B-B14F-4D97-AF65-F5344CB8AC3E}">
        <p14:creationId xmlns:p14="http://schemas.microsoft.com/office/powerpoint/2010/main" val="1893702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>
                <a:solidFill>
                  <a:srgbClr val="000000"/>
                </a:solidFill>
                <a:latin typeface="Century Schoolbook"/>
              </a:rPr>
              <a:t>TUESDAY</a:t>
            </a:r>
            <a:r>
              <a:rPr lang="ro-RO" dirty="0">
                <a:latin typeface="Century Schoolbook"/>
              </a:rPr>
              <a:t/>
            </a:r>
            <a:br>
              <a:rPr lang="ro-RO" dirty="0">
                <a:latin typeface="Century Schoolbook"/>
              </a:rPr>
            </a:br>
            <a:r>
              <a:rPr lang="ro-RO" dirty="0">
                <a:solidFill>
                  <a:srgbClr val="000000"/>
                </a:solidFill>
                <a:latin typeface="Century Schoolbook"/>
              </a:rPr>
              <a:t>The 28</a:t>
            </a:r>
            <a:r>
              <a:rPr lang="ro-RO" sz="1800" dirty="0">
                <a:solidFill>
                  <a:srgbClr val="000000"/>
                </a:solidFill>
                <a:latin typeface="Century Schoolbook"/>
              </a:rPr>
              <a:t>th </a:t>
            </a:r>
            <a:r>
              <a:rPr lang="ro-RO" dirty="0">
                <a:solidFill>
                  <a:srgbClr val="000000"/>
                </a:solidFill>
                <a:latin typeface="Century Schoolbook"/>
              </a:rPr>
              <a:t>of </a:t>
            </a:r>
            <a:r>
              <a:rPr lang="ro-RO" dirty="0" err="1">
                <a:solidFill>
                  <a:srgbClr val="000000"/>
                </a:solidFill>
                <a:latin typeface="Century Schoolbook"/>
              </a:rPr>
              <a:t>March</a:t>
            </a:r>
            <a:endParaRPr lang="ro-RO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o-RO" sz="2400" dirty="0"/>
              <a:t>INTERCULTURAL LITERACY: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had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answer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some</a:t>
            </a:r>
            <a:r>
              <a:rPr lang="ro-RO" sz="2400" dirty="0"/>
              <a:t> </a:t>
            </a:r>
            <a:r>
              <a:rPr lang="ro-RO" sz="2400" dirty="0" err="1"/>
              <a:t>questions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on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floor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had</a:t>
            </a:r>
            <a:r>
              <a:rPr lang="ro-RO" sz="2400" dirty="0"/>
              <a:t> </a:t>
            </a:r>
            <a:r>
              <a:rPr lang="ro-RO" sz="2400" dirty="0" err="1"/>
              <a:t>grades</a:t>
            </a:r>
            <a:r>
              <a:rPr lang="ro-RO" sz="2400" dirty="0"/>
              <a:t> </a:t>
            </a:r>
            <a:r>
              <a:rPr lang="ro-RO" sz="2400" dirty="0" err="1"/>
              <a:t>from</a:t>
            </a:r>
            <a:r>
              <a:rPr lang="ro-RO" sz="2400" dirty="0"/>
              <a:t> 1 </a:t>
            </a:r>
            <a:r>
              <a:rPr lang="ro-RO" sz="2400" dirty="0" err="1"/>
              <a:t>to</a:t>
            </a:r>
            <a:r>
              <a:rPr lang="ro-RO" sz="2400" dirty="0"/>
              <a:t> 10,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need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put </a:t>
            </a:r>
            <a:r>
              <a:rPr lang="ro-RO" sz="2400" dirty="0" err="1"/>
              <a:t>us</a:t>
            </a:r>
            <a:r>
              <a:rPr lang="ro-RO" sz="2400" dirty="0"/>
              <a:t> on </a:t>
            </a:r>
            <a:r>
              <a:rPr lang="ro-RO" sz="2400" dirty="0" err="1"/>
              <a:t>the</a:t>
            </a:r>
            <a:r>
              <a:rPr lang="ro-RO" sz="2400" dirty="0"/>
              <a:t> grade </a:t>
            </a:r>
            <a:r>
              <a:rPr lang="ro-RO" sz="2400" dirty="0" err="1"/>
              <a:t>who</a:t>
            </a:r>
            <a:r>
              <a:rPr lang="ro-RO" sz="2400" dirty="0"/>
              <a:t> show </a:t>
            </a:r>
            <a:r>
              <a:rPr lang="ro-RO" sz="2400" dirty="0" err="1"/>
              <a:t>how</a:t>
            </a:r>
            <a:r>
              <a:rPr lang="ro-RO" sz="2400" dirty="0"/>
              <a:t> important </a:t>
            </a:r>
            <a:r>
              <a:rPr lang="ro-RO" sz="2400" dirty="0" err="1"/>
              <a:t>is</a:t>
            </a:r>
            <a:r>
              <a:rPr lang="ro-RO" sz="2400" dirty="0"/>
              <a:t> for </a:t>
            </a:r>
            <a:r>
              <a:rPr lang="ro-RO" sz="2400" dirty="0" err="1"/>
              <a:t>us</a:t>
            </a:r>
            <a:r>
              <a:rPr lang="ro-RO" sz="2400" dirty="0"/>
              <a:t> 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vote</a:t>
            </a:r>
            <a:r>
              <a:rPr lang="ro-RO" sz="2400" dirty="0"/>
              <a:t> or </a:t>
            </a:r>
            <a:r>
              <a:rPr lang="ro-RO" sz="2400" dirty="0" err="1"/>
              <a:t>the</a:t>
            </a:r>
            <a:r>
              <a:rPr lang="ro-RO" sz="2400" dirty="0"/>
              <a:t> </a:t>
            </a:r>
            <a:r>
              <a:rPr lang="ro-RO" sz="2400" dirty="0" err="1"/>
              <a:t>religion</a:t>
            </a:r>
            <a:r>
              <a:rPr lang="ro-RO" sz="2400" dirty="0"/>
              <a:t> </a:t>
            </a:r>
            <a:r>
              <a:rPr lang="ro-RO" sz="2400" dirty="0" err="1"/>
              <a:t>mixed</a:t>
            </a:r>
            <a:r>
              <a:rPr lang="ro-RO" sz="2400" dirty="0"/>
              <a:t> </a:t>
            </a:r>
            <a:r>
              <a:rPr lang="ro-RO" sz="2400" dirty="0" err="1"/>
              <a:t>with</a:t>
            </a:r>
            <a:r>
              <a:rPr lang="ro-RO" sz="2400" dirty="0"/>
              <a:t> </a:t>
            </a:r>
            <a:r>
              <a:rPr lang="ro-RO" sz="2400" dirty="0" err="1"/>
              <a:t>policy</a:t>
            </a:r>
            <a:r>
              <a:rPr lang="ro-RO" sz="2400" dirty="0"/>
              <a:t>. Here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saw</a:t>
            </a:r>
            <a:r>
              <a:rPr lang="ro-RO" sz="2400" dirty="0"/>
              <a:t> </a:t>
            </a:r>
            <a:r>
              <a:rPr lang="ro-RO" sz="2400" dirty="0" err="1"/>
              <a:t>how</a:t>
            </a:r>
            <a:r>
              <a:rPr lang="ro-RO" sz="2400" dirty="0"/>
              <a:t> </a:t>
            </a:r>
            <a:r>
              <a:rPr lang="ro-RO" sz="2400" dirty="0" err="1"/>
              <a:t>everyone</a:t>
            </a:r>
            <a:r>
              <a:rPr lang="ro-RO" sz="2400" dirty="0"/>
              <a:t> </a:t>
            </a:r>
            <a:r>
              <a:rPr lang="ro-RO" sz="2400" dirty="0" err="1"/>
              <a:t>thinks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what</a:t>
            </a:r>
            <a:r>
              <a:rPr lang="ro-RO" sz="2400" dirty="0"/>
              <a:t> </a:t>
            </a:r>
            <a:r>
              <a:rPr lang="ro-RO" sz="2400" dirty="0" err="1"/>
              <a:t>opinions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have</a:t>
            </a:r>
            <a:r>
              <a:rPr lang="ro-RO" sz="2400" dirty="0"/>
              <a:t>.</a:t>
            </a:r>
            <a:endParaRPr lang="ro-RO" sz="2400" dirty="0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5" name="Substituent conținut 4" descr="image1 (4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62700" y="506400"/>
            <a:ext cx="4481513" cy="5673738"/>
          </a:xfrm>
        </p:spPr>
      </p:pic>
    </p:spTree>
    <p:extLst>
      <p:ext uri="{BB962C8B-B14F-4D97-AF65-F5344CB8AC3E}">
        <p14:creationId xmlns:p14="http://schemas.microsoft.com/office/powerpoint/2010/main" val="217264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1</a:t>
            </a:r>
            <a:r>
              <a:rPr lang="ro-RO" sz="1800" dirty="0"/>
              <a:t>st</a:t>
            </a:r>
            <a:r>
              <a:rPr lang="ro-RO" dirty="0"/>
              <a:t> CASE STUDY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ro-RO" sz="2400" dirty="0" err="1"/>
              <a:t>Two</a:t>
            </a:r>
            <a:r>
              <a:rPr lang="ro-RO" sz="2400" dirty="0"/>
              <a:t> </a:t>
            </a:r>
            <a:r>
              <a:rPr lang="ro-RO" sz="2400" dirty="0" err="1"/>
              <a:t>persons</a:t>
            </a:r>
            <a:r>
              <a:rPr lang="ro-RO" sz="2400" dirty="0"/>
              <a:t> came </a:t>
            </a:r>
            <a:r>
              <a:rPr lang="ro-RO" sz="2400" dirty="0" err="1"/>
              <a:t>to</a:t>
            </a:r>
            <a:r>
              <a:rPr lang="ro-RO" sz="2400" dirty="0"/>
              <a:t> </a:t>
            </a:r>
            <a:r>
              <a:rPr lang="ro-RO" sz="2400" dirty="0" err="1"/>
              <a:t>gives</a:t>
            </a:r>
            <a:r>
              <a:rPr lang="ro-RO" sz="2400" dirty="0"/>
              <a:t> </a:t>
            </a:r>
            <a:r>
              <a:rPr lang="ro-RO" sz="2400" dirty="0" err="1"/>
              <a:t>us</a:t>
            </a:r>
            <a:r>
              <a:rPr lang="ro-RO" sz="2400" dirty="0"/>
              <a:t> an </a:t>
            </a:r>
            <a:r>
              <a:rPr lang="ro-RO" sz="2400" dirty="0" err="1"/>
              <a:t>introductory</a:t>
            </a:r>
            <a:r>
              <a:rPr lang="ro-RO" sz="2400" dirty="0"/>
              <a:t> </a:t>
            </a:r>
            <a:r>
              <a:rPr lang="ro-RO" sz="2400" dirty="0" err="1"/>
              <a:t>presentation</a:t>
            </a:r>
            <a:r>
              <a:rPr lang="ro-RO" sz="2400" dirty="0"/>
              <a:t> </a:t>
            </a:r>
            <a:r>
              <a:rPr lang="ro-RO" sz="2400" dirty="0" err="1"/>
              <a:t>about</a:t>
            </a:r>
            <a:r>
              <a:rPr lang="ro-RO" sz="2400" dirty="0"/>
              <a:t> </a:t>
            </a:r>
            <a:r>
              <a:rPr lang="ro-RO" sz="2400" dirty="0" err="1"/>
              <a:t>asylum</a:t>
            </a:r>
            <a:r>
              <a:rPr lang="ro-RO" sz="2400" dirty="0"/>
              <a:t> </a:t>
            </a:r>
            <a:r>
              <a:rPr lang="ro-RO" sz="2400" dirty="0" err="1"/>
              <a:t>policy</a:t>
            </a:r>
            <a:r>
              <a:rPr lang="ro-RO" sz="2400" dirty="0"/>
              <a:t>, </a:t>
            </a:r>
            <a:r>
              <a:rPr lang="ro-RO" sz="2400" dirty="0" err="1"/>
              <a:t>EU's</a:t>
            </a:r>
            <a:r>
              <a:rPr lang="ro-RO" sz="2400" dirty="0"/>
              <a:t> </a:t>
            </a:r>
            <a:r>
              <a:rPr lang="ro-RO" sz="2400" dirty="0" err="1"/>
              <a:t>handling</a:t>
            </a:r>
            <a:r>
              <a:rPr lang="ro-RO" sz="2400" dirty="0"/>
              <a:t> of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refugees</a:t>
            </a:r>
            <a:r>
              <a:rPr lang="ro-RO" sz="2400" dirty="0"/>
              <a:t>, intercultural </a:t>
            </a:r>
            <a:r>
              <a:rPr lang="ro-RO" sz="2400" dirty="0" err="1"/>
              <a:t>awareness</a:t>
            </a:r>
            <a:r>
              <a:rPr lang="ro-RO" sz="2400" dirty="0"/>
              <a:t>. </a:t>
            </a:r>
            <a:r>
              <a:rPr lang="ro-RO" sz="2400" dirty="0" err="1"/>
              <a:t>They</a:t>
            </a:r>
            <a:r>
              <a:rPr lang="ro-RO" sz="2400" dirty="0"/>
              <a:t> show as </a:t>
            </a:r>
            <a:r>
              <a:rPr lang="ro-RO" sz="2400" dirty="0" err="1"/>
              <a:t>the</a:t>
            </a:r>
            <a:r>
              <a:rPr lang="ro-RO" sz="2400" dirty="0"/>
              <a:t> PBL-</a:t>
            </a:r>
            <a:r>
              <a:rPr lang="ro-RO" sz="2400" dirty="0" err="1"/>
              <a:t>method</a:t>
            </a:r>
            <a:r>
              <a:rPr lang="ro-RO" sz="2400" dirty="0"/>
              <a:t>. In </a:t>
            </a:r>
            <a:r>
              <a:rPr lang="ro-RO" sz="2400" dirty="0" err="1"/>
              <a:t>this</a:t>
            </a:r>
            <a:r>
              <a:rPr lang="ro-RO" sz="2400" dirty="0"/>
              <a:t> </a:t>
            </a:r>
            <a:r>
              <a:rPr lang="ro-RO" sz="2400" dirty="0" err="1"/>
              <a:t>presentation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had</a:t>
            </a:r>
            <a:r>
              <a:rPr lang="ro-RO" sz="2400" dirty="0"/>
              <a:t> </a:t>
            </a:r>
            <a:r>
              <a:rPr lang="ro-RO" sz="2400" dirty="0" err="1"/>
              <a:t>some</a:t>
            </a:r>
            <a:r>
              <a:rPr lang="ro-RO" sz="2400" dirty="0"/>
              <a:t> </a:t>
            </a:r>
            <a:r>
              <a:rPr lang="ro-RO" sz="2400" dirty="0" err="1"/>
              <a:t>objectives</a:t>
            </a:r>
            <a:r>
              <a:rPr lang="ro-RO" sz="2400" dirty="0"/>
              <a:t>: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leard</a:t>
            </a:r>
            <a:r>
              <a:rPr lang="ro-RO" sz="2400" dirty="0"/>
              <a:t> </a:t>
            </a:r>
            <a:r>
              <a:rPr lang="ro-RO" sz="2400" dirty="0" err="1"/>
              <a:t>what</a:t>
            </a:r>
            <a:r>
              <a:rPr lang="ro-RO" sz="2400" dirty="0"/>
              <a:t> </a:t>
            </a:r>
            <a:r>
              <a:rPr lang="ro-RO" sz="2400" dirty="0" err="1"/>
              <a:t>is</a:t>
            </a:r>
            <a:r>
              <a:rPr lang="ro-RO" sz="2400" dirty="0"/>
              <a:t> a </a:t>
            </a:r>
            <a:r>
              <a:rPr lang="ro-RO" sz="2400" dirty="0" err="1"/>
              <a:t>refugee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who</a:t>
            </a:r>
            <a:r>
              <a:rPr lang="ro-RO" sz="2400" dirty="0"/>
              <a:t> </a:t>
            </a:r>
            <a:r>
              <a:rPr lang="ro-RO" sz="2400" dirty="0" err="1"/>
              <a:t>is</a:t>
            </a:r>
            <a:r>
              <a:rPr lang="ro-RO" sz="2400" dirty="0"/>
              <a:t> </a:t>
            </a:r>
            <a:r>
              <a:rPr lang="ro-RO" sz="2400" dirty="0" err="1"/>
              <a:t>granted</a:t>
            </a:r>
            <a:r>
              <a:rPr lang="ro-RO" sz="2400" dirty="0"/>
              <a:t> </a:t>
            </a:r>
            <a:r>
              <a:rPr lang="ro-RO" sz="2400" dirty="0" err="1"/>
              <a:t>asylum</a:t>
            </a:r>
            <a:r>
              <a:rPr lang="ro-RO" sz="2400" dirty="0"/>
              <a:t>, </a:t>
            </a:r>
            <a:r>
              <a:rPr lang="ro-RO" sz="2400" dirty="0" err="1"/>
              <a:t>how</a:t>
            </a:r>
            <a:r>
              <a:rPr lang="ro-RO" sz="2400" dirty="0"/>
              <a:t> </a:t>
            </a:r>
            <a:r>
              <a:rPr lang="ro-RO" sz="2400" dirty="0" err="1"/>
              <a:t>many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where</a:t>
            </a:r>
            <a:r>
              <a:rPr lang="ro-RO" sz="2400" dirty="0"/>
              <a:t> are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refugees</a:t>
            </a:r>
            <a:r>
              <a:rPr lang="ro-RO" sz="2400" dirty="0"/>
              <a:t>, </a:t>
            </a:r>
            <a:r>
              <a:rPr lang="ro-RO" sz="2400" dirty="0" err="1"/>
              <a:t>how</a:t>
            </a:r>
            <a:r>
              <a:rPr lang="ro-RO" sz="2400" dirty="0"/>
              <a:t> EU </a:t>
            </a:r>
            <a:r>
              <a:rPr lang="ro-RO" sz="2400" dirty="0" err="1"/>
              <a:t>helps</a:t>
            </a:r>
            <a:r>
              <a:rPr lang="ro-RO" sz="2400" dirty="0"/>
              <a:t> </a:t>
            </a:r>
            <a:r>
              <a:rPr lang="ro-RO" sz="2400" dirty="0" err="1"/>
              <a:t>them</a:t>
            </a:r>
            <a:r>
              <a:rPr lang="ro-RO" sz="2400" dirty="0"/>
              <a:t>.</a:t>
            </a:r>
            <a:endParaRPr lang="ro-RO" sz="2400" dirty="0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5" name="Substituent conținut 4" descr="image2 (1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44934" y="630238"/>
            <a:ext cx="4075466" cy="5549900"/>
          </a:xfrm>
        </p:spPr>
      </p:pic>
    </p:spTree>
    <p:extLst>
      <p:ext uri="{BB962C8B-B14F-4D97-AF65-F5344CB8AC3E}">
        <p14:creationId xmlns:p14="http://schemas.microsoft.com/office/powerpoint/2010/main" val="990059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Meeting local </a:t>
            </a:r>
            <a:r>
              <a:rPr lang="ro-RO" dirty="0" err="1"/>
              <a:t>refugees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think</a:t>
            </a:r>
            <a:r>
              <a:rPr lang="ro-RO" sz="2400" dirty="0"/>
              <a:t> </a:t>
            </a:r>
            <a:r>
              <a:rPr lang="ro-RO" sz="2400" dirty="0" err="1"/>
              <a:t>that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have</a:t>
            </a:r>
            <a:r>
              <a:rPr lang="ro-RO" sz="2400" dirty="0"/>
              <a:t> a lot of </a:t>
            </a:r>
            <a:r>
              <a:rPr lang="ro-RO" sz="2400" dirty="0" err="1"/>
              <a:t>problems</a:t>
            </a:r>
            <a:r>
              <a:rPr lang="ro-RO" sz="2400" dirty="0"/>
              <a:t> but </a:t>
            </a:r>
            <a:r>
              <a:rPr lang="ro-RO" sz="2400" dirty="0" err="1"/>
              <a:t>they</a:t>
            </a:r>
            <a:r>
              <a:rPr lang="ro-RO" sz="2400" dirty="0"/>
              <a:t> are </a:t>
            </a:r>
            <a:r>
              <a:rPr lang="ro-RO" sz="2400" dirty="0" err="1"/>
              <a:t>humans</a:t>
            </a:r>
            <a:r>
              <a:rPr lang="ro-RO" sz="2400" dirty="0"/>
              <a:t> </a:t>
            </a:r>
            <a:r>
              <a:rPr lang="ro-RO" sz="2400" dirty="0" err="1"/>
              <a:t>with</a:t>
            </a:r>
            <a:r>
              <a:rPr lang="ro-RO" sz="2400" dirty="0"/>
              <a:t> real </a:t>
            </a:r>
            <a:r>
              <a:rPr lang="ro-RO" sz="2400" dirty="0" err="1"/>
              <a:t>problems</a:t>
            </a:r>
            <a:r>
              <a:rPr lang="ro-RO" sz="2400" dirty="0"/>
              <a:t>, </a:t>
            </a:r>
            <a:r>
              <a:rPr lang="ro-RO" sz="2400" dirty="0" err="1"/>
              <a:t>who</a:t>
            </a:r>
            <a:r>
              <a:rPr lang="ro-RO" sz="2400" dirty="0"/>
              <a:t> miss </a:t>
            </a:r>
            <a:r>
              <a:rPr lang="ro-RO" sz="2400" dirty="0" err="1"/>
              <a:t>their</a:t>
            </a:r>
            <a:r>
              <a:rPr lang="ro-RO" sz="2400" dirty="0"/>
              <a:t> </a:t>
            </a:r>
            <a:r>
              <a:rPr lang="ro-RO" sz="2400" dirty="0" err="1"/>
              <a:t>family</a:t>
            </a:r>
            <a:r>
              <a:rPr lang="ro-RO" sz="2400" dirty="0"/>
              <a:t>, </a:t>
            </a:r>
            <a:r>
              <a:rPr lang="ro-RO" sz="2400" dirty="0" err="1"/>
              <a:t>their</a:t>
            </a:r>
            <a:r>
              <a:rPr lang="ro-RO" sz="2400" dirty="0"/>
              <a:t> country. </a:t>
            </a:r>
            <a:r>
              <a:rPr lang="ro-RO" sz="2400" dirty="0" err="1"/>
              <a:t>They</a:t>
            </a:r>
            <a:r>
              <a:rPr lang="ro-RO" sz="2400" dirty="0"/>
              <a:t> are </a:t>
            </a:r>
            <a:r>
              <a:rPr lang="ro-RO" sz="2400" dirty="0" err="1"/>
              <a:t>strong</a:t>
            </a:r>
            <a:r>
              <a:rPr lang="ro-RO" sz="2400" dirty="0"/>
              <a:t> </a:t>
            </a:r>
            <a:r>
              <a:rPr lang="ro-RO" sz="2400" dirty="0" err="1"/>
              <a:t>personos</a:t>
            </a:r>
            <a:r>
              <a:rPr lang="ro-RO" sz="2400" dirty="0"/>
              <a:t>. </a:t>
            </a:r>
            <a:endParaRPr lang="ro-RO" dirty="0">
              <a:solidFill>
                <a:srgbClr val="000000"/>
              </a:solidFill>
              <a:latin typeface="Century Schoolbook"/>
            </a:endParaRPr>
          </a:p>
          <a:p>
            <a:r>
              <a:rPr lang="ro-RO" sz="2400" dirty="0">
                <a:solidFill>
                  <a:srgbClr val="000000"/>
                </a:solidFill>
                <a:latin typeface="Century Schoolbook"/>
              </a:rPr>
              <a:t>I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learned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be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better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with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others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listened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others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when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they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talk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about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their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problems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be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thankful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 for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what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I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have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.</a:t>
            </a:r>
          </a:p>
        </p:txBody>
      </p:sp>
      <p:pic>
        <p:nvPicPr>
          <p:cNvPr id="5" name="Substituent conținut 4" descr="IMG_157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34100" y="1817688"/>
            <a:ext cx="5030818" cy="4359275"/>
          </a:xfrm>
        </p:spPr>
      </p:pic>
    </p:spTree>
    <p:extLst>
      <p:ext uri="{BB962C8B-B14F-4D97-AF65-F5344CB8AC3E}">
        <p14:creationId xmlns:p14="http://schemas.microsoft.com/office/powerpoint/2010/main" val="547674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WORK SHOP: </a:t>
            </a:r>
            <a:r>
              <a:rPr lang="ro-RO" dirty="0" err="1"/>
              <a:t>Speakers</a:t>
            </a:r>
            <a:r>
              <a:rPr lang="ro-RO" dirty="0"/>
              <a:t>' corner-</a:t>
            </a:r>
            <a:r>
              <a:rPr lang="ro-RO" dirty="0" err="1"/>
              <a:t>like</a:t>
            </a:r>
            <a:r>
              <a:rPr lang="ro-RO" dirty="0"/>
              <a:t> in </a:t>
            </a:r>
            <a:br>
              <a:rPr lang="ro-RO" dirty="0"/>
            </a:br>
            <a:r>
              <a:rPr lang="ro-RO" dirty="0">
                <a:solidFill>
                  <a:srgbClr val="000000"/>
                </a:solidFill>
                <a:latin typeface="Century Schoolbook"/>
              </a:rPr>
              <a:t>                          Hyde Park in London</a:t>
            </a:r>
            <a:endParaRPr lang="ro-RO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ro-RO" sz="2800" dirty="0"/>
              <a:t>Here, </a:t>
            </a:r>
            <a:r>
              <a:rPr lang="ro-RO" sz="2800" dirty="0" err="1"/>
              <a:t>everyone</a:t>
            </a:r>
            <a:r>
              <a:rPr lang="ro-RO" sz="2800" dirty="0"/>
              <a:t> </a:t>
            </a:r>
            <a:r>
              <a:rPr lang="ro-RO" sz="2800" dirty="0" err="1"/>
              <a:t>supported</a:t>
            </a:r>
            <a:r>
              <a:rPr lang="ro-RO" sz="2800" dirty="0"/>
              <a:t> </a:t>
            </a:r>
            <a:r>
              <a:rPr lang="ro-RO" sz="2800" dirty="0" err="1"/>
              <a:t>his</a:t>
            </a:r>
            <a:r>
              <a:rPr lang="ro-RO" sz="2800" dirty="0"/>
              <a:t> </a:t>
            </a:r>
            <a:r>
              <a:rPr lang="ro-RO" sz="2800" dirty="0" err="1"/>
              <a:t>opinion</a:t>
            </a:r>
            <a:r>
              <a:rPr lang="ro-RO" sz="2800" dirty="0"/>
              <a:t> </a:t>
            </a:r>
            <a:r>
              <a:rPr lang="ro-RO" sz="2800" dirty="0" err="1"/>
              <a:t>about</a:t>
            </a:r>
            <a:r>
              <a:rPr lang="ro-RO" sz="2800" dirty="0"/>
              <a:t> an idea </a:t>
            </a:r>
            <a:r>
              <a:rPr lang="ro-RO" sz="2800" dirty="0" err="1"/>
              <a:t>like</a:t>
            </a:r>
            <a:r>
              <a:rPr lang="ro-RO" sz="2800" dirty="0"/>
              <a:t>: it </a:t>
            </a:r>
            <a:r>
              <a:rPr lang="ro-RO" sz="2800" dirty="0" err="1"/>
              <a:t>is</a:t>
            </a:r>
            <a:r>
              <a:rPr lang="ro-RO" sz="2800" dirty="0"/>
              <a:t> </a:t>
            </a:r>
            <a:r>
              <a:rPr lang="ro-RO" sz="2800" dirty="0" err="1"/>
              <a:t>good</a:t>
            </a:r>
            <a:r>
              <a:rPr lang="ro-RO" sz="2800" dirty="0"/>
              <a:t> </a:t>
            </a:r>
            <a:r>
              <a:rPr lang="ro-RO" sz="2800" dirty="0" err="1"/>
              <a:t>to</a:t>
            </a:r>
            <a:r>
              <a:rPr lang="ro-RO" sz="2800" dirty="0"/>
              <a:t> </a:t>
            </a:r>
            <a:r>
              <a:rPr lang="ro-RO" sz="2800" dirty="0" err="1"/>
              <a:t>be</a:t>
            </a:r>
            <a:r>
              <a:rPr lang="ro-RO" sz="2800" dirty="0"/>
              <a:t> an </a:t>
            </a:r>
            <a:r>
              <a:rPr lang="ro-RO" sz="2800" dirty="0" err="1"/>
              <a:t>immigrant</a:t>
            </a:r>
            <a:r>
              <a:rPr lang="ro-RO" sz="2800" dirty="0"/>
              <a:t>, it </a:t>
            </a:r>
            <a:r>
              <a:rPr lang="ro-RO" sz="2800" dirty="0" err="1"/>
              <a:t>is</a:t>
            </a:r>
            <a:r>
              <a:rPr lang="ro-RO" sz="2800" dirty="0"/>
              <a:t> </a:t>
            </a:r>
            <a:r>
              <a:rPr lang="ro-RO" sz="2800" dirty="0" err="1"/>
              <a:t>good</a:t>
            </a:r>
            <a:r>
              <a:rPr lang="ro-RO" sz="2800" dirty="0"/>
              <a:t> </a:t>
            </a:r>
            <a:r>
              <a:rPr lang="ro-RO" sz="2800" dirty="0" err="1"/>
              <a:t>to</a:t>
            </a:r>
            <a:r>
              <a:rPr lang="ro-RO" sz="2800" dirty="0"/>
              <a:t> </a:t>
            </a:r>
            <a:r>
              <a:rPr lang="ro-RO" sz="2800" dirty="0" err="1"/>
              <a:t>read</a:t>
            </a:r>
            <a:r>
              <a:rPr lang="ro-RO" sz="2800" dirty="0"/>
              <a:t> </a:t>
            </a:r>
            <a:r>
              <a:rPr lang="ro-RO" sz="2800" dirty="0" err="1"/>
              <a:t>book</a:t>
            </a:r>
            <a:r>
              <a:rPr lang="ro-RO" sz="2800" dirty="0"/>
              <a:t>, </a:t>
            </a:r>
            <a:r>
              <a:rPr lang="ro-RO" sz="2800" dirty="0" err="1"/>
              <a:t>not</a:t>
            </a:r>
            <a:r>
              <a:rPr lang="ro-RO" sz="2800" dirty="0"/>
              <a:t> </a:t>
            </a:r>
            <a:r>
              <a:rPr lang="ro-RO" sz="2800" dirty="0" err="1"/>
              <a:t>to</a:t>
            </a:r>
            <a:r>
              <a:rPr lang="ro-RO" sz="2800" dirty="0"/>
              <a:t> </a:t>
            </a:r>
            <a:r>
              <a:rPr lang="ro-RO" sz="2800" dirty="0" err="1"/>
              <a:t>stay</a:t>
            </a:r>
            <a:r>
              <a:rPr lang="ro-RO" sz="2800" dirty="0"/>
              <a:t> on </a:t>
            </a:r>
            <a:r>
              <a:rPr lang="ro-RO" sz="2800" dirty="0" err="1"/>
              <a:t>the</a:t>
            </a:r>
            <a:r>
              <a:rPr lang="ro-RO" sz="2800" dirty="0"/>
              <a:t> internet </a:t>
            </a:r>
            <a:r>
              <a:rPr lang="ro-RO" sz="2800" dirty="0" err="1"/>
              <a:t>and</a:t>
            </a:r>
            <a:r>
              <a:rPr lang="ro-RO" sz="2800" dirty="0"/>
              <a:t> </a:t>
            </a:r>
            <a:r>
              <a:rPr lang="ro-RO" sz="2800" dirty="0" err="1"/>
              <a:t>another</a:t>
            </a:r>
            <a:r>
              <a:rPr lang="ro-RO" sz="2800" dirty="0"/>
              <a:t> </a:t>
            </a:r>
            <a:r>
              <a:rPr lang="ro-RO" sz="2800" dirty="0" err="1"/>
              <a:t>ideas</a:t>
            </a:r>
            <a:r>
              <a:rPr lang="ro-RO" sz="2800" dirty="0"/>
              <a:t>. </a:t>
            </a:r>
            <a:r>
              <a:rPr lang="ro-RO" sz="2800" dirty="0" err="1"/>
              <a:t>When</a:t>
            </a:r>
            <a:r>
              <a:rPr lang="ro-RO" sz="2800" dirty="0"/>
              <a:t> </a:t>
            </a:r>
            <a:r>
              <a:rPr lang="ro-RO" sz="2800" dirty="0" err="1"/>
              <a:t>someone</a:t>
            </a:r>
            <a:r>
              <a:rPr lang="ro-RO" sz="2800" dirty="0"/>
              <a:t> </a:t>
            </a:r>
            <a:r>
              <a:rPr lang="ro-RO" sz="2800" dirty="0" err="1"/>
              <a:t>spoke</a:t>
            </a:r>
            <a:r>
              <a:rPr lang="ro-RO" sz="2800" dirty="0"/>
              <a:t>, a </a:t>
            </a:r>
            <a:r>
              <a:rPr lang="ro-RO" sz="2800" dirty="0" err="1"/>
              <a:t>person</a:t>
            </a:r>
            <a:r>
              <a:rPr lang="ro-RO" sz="2800" dirty="0"/>
              <a:t> </a:t>
            </a:r>
            <a:r>
              <a:rPr lang="ro-RO" sz="2800" dirty="0" err="1"/>
              <a:t>was</a:t>
            </a:r>
            <a:r>
              <a:rPr lang="ro-RO" sz="2800" dirty="0"/>
              <a:t> </a:t>
            </a:r>
            <a:r>
              <a:rPr lang="ro-RO" sz="2800" dirty="0" err="1"/>
              <a:t>able</a:t>
            </a:r>
            <a:r>
              <a:rPr lang="ro-RO" sz="2800" dirty="0"/>
              <a:t> </a:t>
            </a:r>
            <a:r>
              <a:rPr lang="ro-RO" sz="2800" dirty="0" err="1"/>
              <a:t>to</a:t>
            </a:r>
            <a:r>
              <a:rPr lang="ro-RO" sz="2800" dirty="0"/>
              <a:t> </a:t>
            </a:r>
            <a:r>
              <a:rPr lang="ro-RO" sz="2800" dirty="0" err="1"/>
              <a:t>interrrupt</a:t>
            </a:r>
            <a:r>
              <a:rPr lang="ro-RO" sz="2800" dirty="0"/>
              <a:t>.</a:t>
            </a:r>
            <a:endParaRPr lang="ro-RO" sz="2800" dirty="0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5" name="Substituent conținut 4" descr="IMG_205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72175" y="1850042"/>
            <a:ext cx="5159375" cy="4323746"/>
          </a:xfrm>
        </p:spPr>
      </p:pic>
    </p:spTree>
    <p:extLst>
      <p:ext uri="{BB962C8B-B14F-4D97-AF65-F5344CB8AC3E}">
        <p14:creationId xmlns:p14="http://schemas.microsoft.com/office/powerpoint/2010/main" val="1419149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>
                <a:solidFill>
                  <a:srgbClr val="000000"/>
                </a:solidFill>
                <a:latin typeface="Century Schoolbook"/>
              </a:rPr>
              <a:t>WEDNESDAY</a:t>
            </a:r>
            <a:r>
              <a:rPr lang="ro-RO" dirty="0">
                <a:latin typeface="Century Schoolbook"/>
              </a:rPr>
              <a:t/>
            </a:r>
            <a:br>
              <a:rPr lang="ro-RO" dirty="0">
                <a:latin typeface="Century Schoolbook"/>
              </a:rPr>
            </a:br>
            <a:r>
              <a:rPr lang="ro-RO" dirty="0">
                <a:solidFill>
                  <a:srgbClr val="000000"/>
                </a:solidFill>
                <a:latin typeface="Century Schoolbook"/>
              </a:rPr>
              <a:t>The 29</a:t>
            </a:r>
            <a:r>
              <a:rPr lang="ro-RO" sz="1800" dirty="0">
                <a:solidFill>
                  <a:srgbClr val="000000"/>
                </a:solidFill>
                <a:latin typeface="Century Schoolbook"/>
              </a:rPr>
              <a:t>th </a:t>
            </a:r>
            <a:r>
              <a:rPr lang="ro-RO" dirty="0">
                <a:solidFill>
                  <a:srgbClr val="000000"/>
                </a:solidFill>
                <a:latin typeface="Century Schoolbook"/>
              </a:rPr>
              <a:t>of </a:t>
            </a:r>
            <a:r>
              <a:rPr lang="ro-RO" dirty="0" err="1">
                <a:solidFill>
                  <a:srgbClr val="000000"/>
                </a:solidFill>
                <a:latin typeface="Century Schoolbook"/>
              </a:rPr>
              <a:t>March</a:t>
            </a:r>
            <a:r>
              <a:rPr lang="ro-RO" dirty="0">
                <a:solidFill>
                  <a:srgbClr val="000000"/>
                </a:solidFill>
                <a:latin typeface="Century Schoolbook"/>
              </a:rPr>
              <a:t>         2</a:t>
            </a:r>
            <a:r>
              <a:rPr lang="ro-RO" sz="1800" dirty="0">
                <a:solidFill>
                  <a:srgbClr val="000000"/>
                </a:solidFill>
                <a:latin typeface="Century Schoolbook"/>
              </a:rPr>
              <a:t>nd </a:t>
            </a:r>
            <a:r>
              <a:rPr lang="ro-RO" dirty="0">
                <a:solidFill>
                  <a:srgbClr val="000000"/>
                </a:solidFill>
                <a:latin typeface="Century Schoolbook"/>
              </a:rPr>
              <a:t>CASE STUDY</a:t>
            </a:r>
            <a:endParaRPr lang="ro-RO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Citizenship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democracy</a:t>
            </a:r>
          </a:p>
          <a:p>
            <a:pPr marL="0" indent="0">
              <a:buNone/>
            </a:pP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Here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learned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about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citizenship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democracy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how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identify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importance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of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different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political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opinions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how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be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a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responsible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citizen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in a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globalized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world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.</a:t>
            </a:r>
          </a:p>
        </p:txBody>
      </p:sp>
      <p:pic>
        <p:nvPicPr>
          <p:cNvPr id="5" name="Substituent conținut 4" descr="IMG_159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81700" y="1885950"/>
            <a:ext cx="5278438" cy="4309245"/>
          </a:xfrm>
        </p:spPr>
      </p:pic>
    </p:spTree>
    <p:extLst>
      <p:ext uri="{BB962C8B-B14F-4D97-AF65-F5344CB8AC3E}">
        <p14:creationId xmlns:p14="http://schemas.microsoft.com/office/powerpoint/2010/main" val="1971420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FIELD TRIP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o-RO" sz="2800" dirty="0" err="1"/>
              <a:t>We</a:t>
            </a:r>
            <a:r>
              <a:rPr lang="ro-RO" sz="2800" dirty="0"/>
              <a:t> </a:t>
            </a:r>
            <a:r>
              <a:rPr lang="ro-RO" sz="2800" dirty="0" err="1"/>
              <a:t>had</a:t>
            </a:r>
            <a:r>
              <a:rPr lang="ro-RO" sz="2800" dirty="0"/>
              <a:t> </a:t>
            </a:r>
            <a:r>
              <a:rPr lang="ro-RO" sz="2800" dirty="0" err="1"/>
              <a:t>to</a:t>
            </a:r>
            <a:r>
              <a:rPr lang="ro-RO" sz="2800" dirty="0"/>
              <a:t> </a:t>
            </a:r>
            <a:r>
              <a:rPr lang="ro-RO" sz="2800" dirty="0" err="1"/>
              <a:t>visit</a:t>
            </a:r>
            <a:r>
              <a:rPr lang="ro-RO" sz="2800" dirty="0"/>
              <a:t> </a:t>
            </a:r>
            <a:r>
              <a:rPr lang="ro-RO" sz="2800" dirty="0" err="1"/>
              <a:t>the</a:t>
            </a:r>
            <a:r>
              <a:rPr lang="ro-RO" sz="2800" dirty="0"/>
              <a:t> local </a:t>
            </a:r>
            <a:r>
              <a:rPr lang="ro-RO" sz="2800" dirty="0" err="1"/>
              <a:t>town</a:t>
            </a:r>
            <a:r>
              <a:rPr lang="ro-RO" sz="2800" dirty="0"/>
              <a:t> </a:t>
            </a:r>
            <a:r>
              <a:rPr lang="ro-RO" sz="2800" dirty="0" err="1"/>
              <a:t>hall</a:t>
            </a:r>
            <a:r>
              <a:rPr lang="ro-RO" sz="2800" dirty="0"/>
              <a:t> </a:t>
            </a:r>
            <a:r>
              <a:rPr lang="ro-RO" sz="2800" dirty="0" err="1"/>
              <a:t>where</a:t>
            </a:r>
            <a:r>
              <a:rPr lang="ro-RO" sz="2800" dirty="0"/>
              <a:t> </a:t>
            </a:r>
            <a:r>
              <a:rPr lang="ro-RO" sz="2800" dirty="0" err="1"/>
              <a:t>we</a:t>
            </a:r>
            <a:r>
              <a:rPr lang="ro-RO" sz="2800" dirty="0"/>
              <a:t> </a:t>
            </a:r>
            <a:r>
              <a:rPr lang="ro-RO" sz="2800" dirty="0" err="1"/>
              <a:t>were</a:t>
            </a:r>
            <a:r>
              <a:rPr lang="ro-RO" sz="2800" dirty="0"/>
              <a:t> </a:t>
            </a:r>
            <a:r>
              <a:rPr lang="ro-RO" sz="2800" dirty="0" err="1"/>
              <a:t>introduced</a:t>
            </a:r>
            <a:r>
              <a:rPr lang="ro-RO" sz="2800" dirty="0"/>
              <a:t> </a:t>
            </a:r>
            <a:r>
              <a:rPr lang="ro-RO" sz="2800" dirty="0" err="1"/>
              <a:t>to</a:t>
            </a:r>
            <a:r>
              <a:rPr lang="ro-RO" sz="2800" dirty="0"/>
              <a:t> </a:t>
            </a:r>
            <a:r>
              <a:rPr lang="ro-RO" sz="2800" dirty="0" err="1"/>
              <a:t>the</a:t>
            </a:r>
            <a:r>
              <a:rPr lang="ro-RO" sz="2800" dirty="0"/>
              <a:t> </a:t>
            </a:r>
            <a:r>
              <a:rPr lang="ro-RO" sz="2800" dirty="0" err="1"/>
              <a:t>mayor</a:t>
            </a:r>
            <a:r>
              <a:rPr lang="ro-RO" sz="2800" dirty="0"/>
              <a:t>, Erik </a:t>
            </a:r>
            <a:r>
              <a:rPr lang="ro-RO" sz="2800" dirty="0" err="1"/>
              <a:t>Buhl</a:t>
            </a:r>
            <a:r>
              <a:rPr lang="ro-RO" sz="2800" dirty="0"/>
              <a:t>. </a:t>
            </a:r>
            <a:r>
              <a:rPr lang="ro-RO" sz="2800" dirty="0" err="1"/>
              <a:t>There</a:t>
            </a:r>
            <a:r>
              <a:rPr lang="ro-RO" sz="2800" dirty="0"/>
              <a:t> </a:t>
            </a:r>
            <a:r>
              <a:rPr lang="ro-RO" sz="2800" dirty="0" err="1"/>
              <a:t>we</a:t>
            </a:r>
            <a:r>
              <a:rPr lang="ro-RO" sz="2800" dirty="0"/>
              <a:t> </a:t>
            </a:r>
            <a:r>
              <a:rPr lang="ro-RO" sz="2800" dirty="0" err="1"/>
              <a:t>found</a:t>
            </a:r>
            <a:r>
              <a:rPr lang="ro-RO" sz="2800" dirty="0"/>
              <a:t> out </a:t>
            </a:r>
            <a:r>
              <a:rPr lang="ro-RO" sz="2800" dirty="0" err="1"/>
              <a:t>how</a:t>
            </a:r>
            <a:r>
              <a:rPr lang="ro-RO" sz="2800" dirty="0"/>
              <a:t> big </a:t>
            </a:r>
            <a:r>
              <a:rPr lang="ro-RO" sz="2800" dirty="0" err="1"/>
              <a:t>is</a:t>
            </a:r>
            <a:r>
              <a:rPr lang="ro-RO" sz="2800" dirty="0"/>
              <a:t> </a:t>
            </a:r>
            <a:r>
              <a:rPr lang="ro-RO" sz="2800" dirty="0" err="1"/>
              <a:t>Varde</a:t>
            </a:r>
            <a:r>
              <a:rPr lang="ro-RO" sz="2800" dirty="0"/>
              <a:t>, </a:t>
            </a:r>
            <a:r>
              <a:rPr lang="ro-RO" sz="2800" dirty="0" err="1"/>
              <a:t>how</a:t>
            </a:r>
            <a:r>
              <a:rPr lang="ro-RO" sz="2800" dirty="0"/>
              <a:t> </a:t>
            </a:r>
            <a:r>
              <a:rPr lang="ro-RO" sz="2800" dirty="0" err="1"/>
              <a:t>much</a:t>
            </a:r>
            <a:r>
              <a:rPr lang="ro-RO" sz="2800" dirty="0"/>
              <a:t> </a:t>
            </a:r>
            <a:r>
              <a:rPr lang="ro-RO" sz="2800" dirty="0" err="1"/>
              <a:t>is</a:t>
            </a:r>
            <a:r>
              <a:rPr lang="ro-RO" sz="2800" dirty="0"/>
              <a:t> </a:t>
            </a:r>
            <a:r>
              <a:rPr lang="ro-RO" sz="2800" dirty="0" err="1"/>
              <a:t>invested</a:t>
            </a:r>
            <a:r>
              <a:rPr lang="ro-RO" sz="2800" dirty="0"/>
              <a:t> in </a:t>
            </a:r>
            <a:r>
              <a:rPr lang="ro-RO" sz="2800" dirty="0" err="1"/>
              <a:t>the</a:t>
            </a:r>
            <a:r>
              <a:rPr lang="ro-RO" sz="2800" dirty="0"/>
              <a:t> </a:t>
            </a:r>
            <a:r>
              <a:rPr lang="ro-RO" sz="2800" dirty="0" err="1"/>
              <a:t>town</a:t>
            </a:r>
            <a:r>
              <a:rPr lang="ro-RO" sz="2800" dirty="0"/>
              <a:t> </a:t>
            </a:r>
            <a:r>
              <a:rPr lang="ro-RO" sz="2800" dirty="0" err="1"/>
              <a:t>and</a:t>
            </a:r>
            <a:r>
              <a:rPr lang="ro-RO" sz="2800" dirty="0"/>
              <a:t> </a:t>
            </a:r>
            <a:r>
              <a:rPr lang="ro-RO" sz="2800" dirty="0" err="1"/>
              <a:t>how</a:t>
            </a:r>
            <a:r>
              <a:rPr lang="ro-RO" sz="2800" dirty="0"/>
              <a:t> </a:t>
            </a:r>
            <a:r>
              <a:rPr lang="ro-RO" sz="2800" dirty="0" err="1"/>
              <a:t>the</a:t>
            </a:r>
            <a:r>
              <a:rPr lang="ro-RO" sz="2800" dirty="0"/>
              <a:t> </a:t>
            </a:r>
            <a:r>
              <a:rPr lang="ro-RO" sz="2800" dirty="0" err="1"/>
              <a:t>mayor</a:t>
            </a:r>
            <a:r>
              <a:rPr lang="ro-RO" sz="2800" dirty="0"/>
              <a:t> </a:t>
            </a:r>
            <a:r>
              <a:rPr lang="ro-RO" sz="2800" dirty="0" err="1"/>
              <a:t>created</a:t>
            </a:r>
            <a:r>
              <a:rPr lang="ro-RO" sz="2800" dirty="0"/>
              <a:t> </a:t>
            </a:r>
            <a:r>
              <a:rPr lang="ro-RO" sz="2800" dirty="0" err="1"/>
              <a:t>jobs</a:t>
            </a:r>
            <a:r>
              <a:rPr lang="ro-RO" sz="2800" dirty="0"/>
              <a:t> for </a:t>
            </a:r>
            <a:r>
              <a:rPr lang="ro-RO" sz="2800" dirty="0" err="1"/>
              <a:t>citizens</a:t>
            </a:r>
            <a:r>
              <a:rPr lang="ro-RO" sz="2800" dirty="0"/>
              <a:t>.</a:t>
            </a:r>
            <a:endParaRPr lang="ro-RO" sz="2800" dirty="0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5" name="Substituent conținut 4" descr="IMG_205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26163" y="1158875"/>
            <a:ext cx="4947589" cy="4525963"/>
          </a:xfrm>
        </p:spPr>
      </p:pic>
    </p:spTree>
    <p:extLst>
      <p:ext uri="{BB962C8B-B14F-4D97-AF65-F5344CB8AC3E}">
        <p14:creationId xmlns:p14="http://schemas.microsoft.com/office/powerpoint/2010/main" val="2380324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262063" y="365125"/>
            <a:ext cx="86634" cy="210306"/>
          </a:xfrm>
        </p:spPr>
        <p:txBody>
          <a:bodyPr>
            <a:normAutofit fontScale="90000"/>
          </a:bodyPr>
          <a:lstStyle/>
          <a:p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After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little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trip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on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local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town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hall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every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teacher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every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student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from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Denmark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show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us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where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they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live on a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map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.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saw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how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close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or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how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 far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they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stay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from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800" dirty="0" err="1">
                <a:solidFill>
                  <a:srgbClr val="000000"/>
                </a:solidFill>
                <a:latin typeface="Century Schoolbook"/>
              </a:rPr>
              <a:t>school</a:t>
            </a:r>
            <a:r>
              <a:rPr lang="ro-RO" sz="2800" dirty="0">
                <a:solidFill>
                  <a:srgbClr val="000000"/>
                </a:solidFill>
                <a:latin typeface="Century Schoolbook"/>
              </a:rPr>
              <a:t>.</a:t>
            </a:r>
          </a:p>
        </p:txBody>
      </p:sp>
      <p:pic>
        <p:nvPicPr>
          <p:cNvPr id="5" name="Substituent conținut 4" descr="IMG_205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26163" y="1525588"/>
            <a:ext cx="4864100" cy="4641973"/>
          </a:xfrm>
        </p:spPr>
      </p:pic>
    </p:spTree>
    <p:extLst>
      <p:ext uri="{BB962C8B-B14F-4D97-AF65-F5344CB8AC3E}">
        <p14:creationId xmlns:p14="http://schemas.microsoft.com/office/powerpoint/2010/main" val="1137002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WORK SHOP: The ideal country of</a:t>
            </a:r>
            <a:br>
              <a:rPr lang="ro-RO" dirty="0"/>
            </a:br>
            <a:r>
              <a:rPr lang="ro-RO" dirty="0">
                <a:solidFill>
                  <a:srgbClr val="000000"/>
                </a:solidFill>
                <a:latin typeface="Century Schoolbook"/>
              </a:rPr>
              <a:t>                          C.L.I.C.K</a:t>
            </a:r>
            <a:endParaRPr lang="ro-RO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ro-RO" sz="2800" dirty="0"/>
              <a:t>In </a:t>
            </a:r>
            <a:r>
              <a:rPr lang="ro-RO" sz="2800" dirty="0" err="1"/>
              <a:t>my</a:t>
            </a:r>
            <a:r>
              <a:rPr lang="ro-RO" sz="2800" dirty="0"/>
              <a:t> team </a:t>
            </a:r>
            <a:r>
              <a:rPr lang="ro-RO" sz="2800" dirty="0" err="1"/>
              <a:t>was</a:t>
            </a:r>
            <a:r>
              <a:rPr lang="ro-RO" sz="2800" dirty="0"/>
              <a:t> 2 </a:t>
            </a:r>
            <a:r>
              <a:rPr lang="ro-RO" sz="2800" dirty="0" err="1"/>
              <a:t>people</a:t>
            </a:r>
            <a:r>
              <a:rPr lang="ro-RO" sz="2800" dirty="0"/>
              <a:t> </a:t>
            </a:r>
            <a:r>
              <a:rPr lang="ro-RO" sz="2800" dirty="0" err="1"/>
              <a:t>without</a:t>
            </a:r>
            <a:r>
              <a:rPr lang="ro-RO" sz="2800" dirty="0"/>
              <a:t> </a:t>
            </a:r>
            <a:r>
              <a:rPr lang="ro-RO" sz="2800" dirty="0" err="1"/>
              <a:t>me</a:t>
            </a:r>
            <a:r>
              <a:rPr lang="ro-RO" sz="2800" dirty="0"/>
              <a:t> </a:t>
            </a:r>
            <a:r>
              <a:rPr lang="ro-RO" sz="2800" dirty="0" err="1"/>
              <a:t>and</a:t>
            </a:r>
            <a:r>
              <a:rPr lang="ro-RO" sz="2800" dirty="0"/>
              <a:t> </a:t>
            </a:r>
            <a:r>
              <a:rPr lang="ro-RO" sz="2800" dirty="0" err="1"/>
              <a:t>we</a:t>
            </a:r>
            <a:r>
              <a:rPr lang="ro-RO" sz="2800" dirty="0"/>
              <a:t> </a:t>
            </a:r>
            <a:r>
              <a:rPr lang="ro-RO" sz="2800" dirty="0" err="1"/>
              <a:t>agreed</a:t>
            </a:r>
            <a:r>
              <a:rPr lang="ro-RO" sz="2800" dirty="0"/>
              <a:t> </a:t>
            </a:r>
            <a:r>
              <a:rPr lang="ro-RO" sz="2800" dirty="0" err="1"/>
              <a:t>each</a:t>
            </a:r>
            <a:r>
              <a:rPr lang="ro-RO" sz="2800" dirty="0"/>
              <a:t> </a:t>
            </a:r>
            <a:r>
              <a:rPr lang="ro-RO" sz="2800" dirty="0" err="1"/>
              <a:t>other</a:t>
            </a:r>
            <a:r>
              <a:rPr lang="ro-RO" sz="2800" dirty="0"/>
              <a:t>. </a:t>
            </a:r>
            <a:r>
              <a:rPr lang="ro-RO" sz="2800" dirty="0" err="1"/>
              <a:t>Our</a:t>
            </a:r>
            <a:r>
              <a:rPr lang="ro-RO" sz="2800" dirty="0"/>
              <a:t> country </a:t>
            </a:r>
            <a:r>
              <a:rPr lang="ro-RO" sz="2800" dirty="0" err="1"/>
              <a:t>is</a:t>
            </a:r>
            <a:r>
              <a:rPr lang="ro-RO" sz="2800" dirty="0"/>
              <a:t> </a:t>
            </a:r>
            <a:r>
              <a:rPr lang="ro-RO" sz="2800" dirty="0" err="1"/>
              <a:t>named</a:t>
            </a:r>
            <a:r>
              <a:rPr lang="ro-RO" sz="2800" dirty="0"/>
              <a:t> </a:t>
            </a:r>
            <a:r>
              <a:rPr lang="ro-RO" sz="2800" dirty="0" err="1"/>
              <a:t>Narnia</a:t>
            </a:r>
            <a:r>
              <a:rPr lang="ro-RO" sz="2800" dirty="0"/>
              <a:t> </a:t>
            </a:r>
            <a:r>
              <a:rPr lang="ro-RO" sz="2800" dirty="0" err="1"/>
              <a:t>and</a:t>
            </a:r>
            <a:r>
              <a:rPr lang="ro-RO" sz="2800" dirty="0"/>
              <a:t> for </a:t>
            </a:r>
            <a:r>
              <a:rPr lang="ro-RO" sz="2800" dirty="0" err="1"/>
              <a:t>us</a:t>
            </a:r>
            <a:r>
              <a:rPr lang="ro-RO" sz="2800" dirty="0"/>
              <a:t> it </a:t>
            </a:r>
            <a:r>
              <a:rPr lang="ro-RO" sz="2800" dirty="0" err="1"/>
              <a:t>is</a:t>
            </a:r>
            <a:r>
              <a:rPr lang="ro-RO" sz="2800" dirty="0"/>
              <a:t> </a:t>
            </a:r>
            <a:r>
              <a:rPr lang="ro-RO" sz="2800" dirty="0" err="1"/>
              <a:t>the</a:t>
            </a:r>
            <a:r>
              <a:rPr lang="ro-RO" sz="2800" dirty="0"/>
              <a:t> ideal country </a:t>
            </a:r>
            <a:r>
              <a:rPr lang="ro-RO" sz="2800" dirty="0" err="1"/>
              <a:t>where</a:t>
            </a:r>
            <a:r>
              <a:rPr lang="ro-RO" sz="2800" dirty="0"/>
              <a:t> </a:t>
            </a:r>
            <a:r>
              <a:rPr lang="ro-RO" sz="2800" dirty="0" err="1"/>
              <a:t>all</a:t>
            </a:r>
            <a:r>
              <a:rPr lang="ro-RO" sz="2800" dirty="0"/>
              <a:t> are </a:t>
            </a:r>
            <a:r>
              <a:rPr lang="ro-RO" sz="2800" dirty="0" err="1"/>
              <a:t>equal</a:t>
            </a:r>
            <a:r>
              <a:rPr lang="ro-RO" sz="2800" dirty="0"/>
              <a:t>, </a:t>
            </a:r>
            <a:r>
              <a:rPr lang="ro-RO" sz="2800" dirty="0" err="1"/>
              <a:t>all</a:t>
            </a:r>
            <a:r>
              <a:rPr lang="ro-RO" sz="2800" dirty="0"/>
              <a:t> are </a:t>
            </a:r>
            <a:r>
              <a:rPr lang="ro-RO" sz="2800" dirty="0" err="1"/>
              <a:t>citizens</a:t>
            </a:r>
            <a:r>
              <a:rPr lang="ro-RO" sz="2800" dirty="0"/>
              <a:t>, </a:t>
            </a:r>
            <a:r>
              <a:rPr lang="ro-RO" sz="2800" dirty="0" err="1"/>
              <a:t>all</a:t>
            </a:r>
            <a:r>
              <a:rPr lang="ro-RO" sz="2800" dirty="0"/>
              <a:t> </a:t>
            </a:r>
            <a:r>
              <a:rPr lang="ro-RO" sz="2800" dirty="0" err="1"/>
              <a:t>have</a:t>
            </a:r>
            <a:r>
              <a:rPr lang="ro-RO" sz="2800" dirty="0"/>
              <a:t> a </a:t>
            </a:r>
            <a:r>
              <a:rPr lang="ro-RO" sz="2800" dirty="0" err="1"/>
              <a:t>house</a:t>
            </a:r>
            <a:r>
              <a:rPr lang="ro-RO" sz="2800" dirty="0"/>
              <a:t>, a job, </a:t>
            </a:r>
            <a:r>
              <a:rPr lang="ro-RO" sz="2800" dirty="0" err="1"/>
              <a:t>money</a:t>
            </a:r>
            <a:r>
              <a:rPr lang="ro-RO" sz="2800" dirty="0"/>
              <a:t>, </a:t>
            </a:r>
            <a:r>
              <a:rPr lang="ro-RO" sz="2800" dirty="0" err="1"/>
              <a:t>time</a:t>
            </a:r>
            <a:r>
              <a:rPr lang="ro-RO" sz="2800" dirty="0"/>
              <a:t> for </a:t>
            </a:r>
            <a:r>
              <a:rPr lang="ro-RO" sz="2800" dirty="0" err="1"/>
              <a:t>family</a:t>
            </a:r>
            <a:r>
              <a:rPr lang="ro-RO" sz="2800" dirty="0"/>
              <a:t> </a:t>
            </a:r>
            <a:r>
              <a:rPr lang="ro-RO" sz="2800" dirty="0" err="1"/>
              <a:t>and</a:t>
            </a:r>
            <a:r>
              <a:rPr lang="ro-RO" sz="2800" dirty="0"/>
              <a:t> </a:t>
            </a:r>
            <a:r>
              <a:rPr lang="ro-RO" sz="2800" dirty="0" err="1"/>
              <a:t>peace</a:t>
            </a:r>
            <a:r>
              <a:rPr lang="ro-RO" sz="2800" dirty="0"/>
              <a:t> </a:t>
            </a:r>
            <a:r>
              <a:rPr lang="ro-RO" sz="2800" dirty="0" err="1"/>
              <a:t>represent</a:t>
            </a:r>
            <a:r>
              <a:rPr lang="ro-RO" sz="2800" dirty="0"/>
              <a:t> </a:t>
            </a:r>
            <a:r>
              <a:rPr lang="ro-RO" sz="2800" dirty="0" err="1"/>
              <a:t>our</a:t>
            </a:r>
            <a:r>
              <a:rPr lang="ro-RO" sz="2800" dirty="0"/>
              <a:t> country. </a:t>
            </a:r>
          </a:p>
          <a:p>
            <a:endParaRPr lang="ro-RO" dirty="0"/>
          </a:p>
        </p:txBody>
      </p:sp>
      <p:pic>
        <p:nvPicPr>
          <p:cNvPr id="5" name="Substituent conținut 4" descr="IMG_169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10800000">
            <a:off x="6126163" y="2021075"/>
            <a:ext cx="4953826" cy="4625975"/>
          </a:xfrm>
        </p:spPr>
      </p:pic>
    </p:spTree>
    <p:extLst>
      <p:ext uri="{BB962C8B-B14F-4D97-AF65-F5344CB8AC3E}">
        <p14:creationId xmlns:p14="http://schemas.microsoft.com/office/powerpoint/2010/main" val="56975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THURSDAY</a:t>
            </a:r>
            <a:br>
              <a:rPr lang="ro-RO" dirty="0"/>
            </a:br>
            <a:r>
              <a:rPr lang="ro-RO" dirty="0">
                <a:solidFill>
                  <a:srgbClr val="000000"/>
                </a:solidFill>
                <a:latin typeface="Century Schoolbook"/>
              </a:rPr>
              <a:t>The 30</a:t>
            </a:r>
            <a:r>
              <a:rPr lang="ro-RO" sz="1800" dirty="0">
                <a:solidFill>
                  <a:srgbClr val="000000"/>
                </a:solidFill>
                <a:latin typeface="Century Schoolbook"/>
              </a:rPr>
              <a:t>th </a:t>
            </a:r>
            <a:r>
              <a:rPr lang="ro-RO" dirty="0">
                <a:solidFill>
                  <a:srgbClr val="000000"/>
                </a:solidFill>
                <a:latin typeface="Century Schoolbook"/>
              </a:rPr>
              <a:t>of </a:t>
            </a:r>
            <a:r>
              <a:rPr lang="ro-RO" dirty="0" err="1">
                <a:solidFill>
                  <a:srgbClr val="000000"/>
                </a:solidFill>
                <a:latin typeface="Century Schoolbook"/>
              </a:rPr>
              <a:t>March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ro-RO" sz="2000" dirty="0"/>
              <a:t>TRIP</a:t>
            </a:r>
          </a:p>
          <a:p>
            <a:pPr marL="0" indent="0">
              <a:buNone/>
            </a:pPr>
            <a:r>
              <a:rPr lang="ro-RO" sz="2000" dirty="0" err="1"/>
              <a:t>Ribe</a:t>
            </a:r>
            <a:r>
              <a:rPr lang="ro-RO" sz="2000" dirty="0"/>
              <a:t> </a:t>
            </a:r>
            <a:r>
              <a:rPr lang="ro-RO" sz="2000" dirty="0" err="1"/>
              <a:t>is</a:t>
            </a:r>
            <a:r>
              <a:rPr lang="ro-RO" sz="2000" dirty="0"/>
              <a:t> </a:t>
            </a:r>
            <a:r>
              <a:rPr lang="ro-RO" sz="2000" dirty="0" err="1"/>
              <a:t>Denmark's</a:t>
            </a:r>
            <a:r>
              <a:rPr lang="ro-RO" sz="2000" dirty="0"/>
              <a:t> </a:t>
            </a:r>
            <a:r>
              <a:rPr lang="ro-RO" sz="2000" dirty="0" err="1"/>
              <a:t>oldest</a:t>
            </a:r>
            <a:r>
              <a:rPr lang="ro-RO" sz="2000" dirty="0"/>
              <a:t> </a:t>
            </a:r>
            <a:r>
              <a:rPr lang="ro-RO" sz="2000" dirty="0" err="1"/>
              <a:t>town-the</a:t>
            </a:r>
            <a:r>
              <a:rPr lang="ro-RO" sz="2000" dirty="0"/>
              <a:t> </a:t>
            </a:r>
            <a:r>
              <a:rPr lang="ro-RO" sz="2000" dirty="0" err="1"/>
              <a:t>town</a:t>
            </a:r>
            <a:r>
              <a:rPr lang="ro-RO" sz="2000" dirty="0"/>
              <a:t> </a:t>
            </a:r>
            <a:r>
              <a:rPr lang="ro-RO" sz="2000" dirty="0" err="1"/>
              <a:t>by</a:t>
            </a:r>
            <a:r>
              <a:rPr lang="ro-RO" sz="2000" dirty="0"/>
              <a:t> The </a:t>
            </a:r>
            <a:r>
              <a:rPr lang="ro-RO" sz="2000" dirty="0" err="1"/>
              <a:t>Wadden</a:t>
            </a:r>
            <a:r>
              <a:rPr lang="ro-RO" sz="2000" dirty="0"/>
              <a:t> </a:t>
            </a:r>
            <a:r>
              <a:rPr lang="ro-RO" sz="2000" dirty="0" err="1"/>
              <a:t>Sea</a:t>
            </a:r>
            <a:r>
              <a:rPr lang="ro-RO" sz="2000" dirty="0"/>
              <a:t> National Park.</a:t>
            </a:r>
          </a:p>
          <a:p>
            <a:pPr marL="0" indent="0">
              <a:buNone/>
            </a:pPr>
            <a:r>
              <a:rPr lang="ro-RO" sz="2000" dirty="0" err="1"/>
              <a:t>We</a:t>
            </a:r>
            <a:r>
              <a:rPr lang="ro-RO" sz="2000" dirty="0"/>
              <a:t> start </a:t>
            </a:r>
            <a:r>
              <a:rPr lang="ro-RO" sz="2000" dirty="0" err="1"/>
              <a:t>the</a:t>
            </a:r>
            <a:r>
              <a:rPr lang="ro-RO" sz="2000" dirty="0"/>
              <a:t> </a:t>
            </a:r>
            <a:r>
              <a:rPr lang="ro-RO" sz="2000" dirty="0" err="1"/>
              <a:t>trip</a:t>
            </a:r>
            <a:r>
              <a:rPr lang="ro-RO" sz="2000" dirty="0"/>
              <a:t> </a:t>
            </a:r>
            <a:r>
              <a:rPr lang="ro-RO" sz="2000" dirty="0" err="1"/>
              <a:t>with</a:t>
            </a:r>
            <a:r>
              <a:rPr lang="ro-RO" sz="2000" dirty="0"/>
              <a:t> a </a:t>
            </a:r>
            <a:r>
              <a:rPr lang="ro-RO" sz="2000" dirty="0" err="1"/>
              <a:t>little</a:t>
            </a:r>
            <a:r>
              <a:rPr lang="ro-RO" sz="2000" dirty="0"/>
              <a:t> </a:t>
            </a:r>
            <a:r>
              <a:rPr lang="ro-RO" sz="2000" dirty="0" err="1"/>
              <a:t>visit</a:t>
            </a:r>
            <a:r>
              <a:rPr lang="ro-RO" sz="2000" dirty="0"/>
              <a:t> </a:t>
            </a:r>
            <a:r>
              <a:rPr lang="ro-RO" sz="2000" dirty="0" err="1"/>
              <a:t>to</a:t>
            </a:r>
            <a:r>
              <a:rPr lang="ro-RO" sz="2000" dirty="0"/>
              <a:t> a special </a:t>
            </a:r>
            <a:r>
              <a:rPr lang="ro-RO" sz="2000" dirty="0" err="1"/>
              <a:t>Danish</a:t>
            </a:r>
            <a:r>
              <a:rPr lang="ro-RO" sz="2000" dirty="0"/>
              <a:t> </a:t>
            </a:r>
            <a:r>
              <a:rPr lang="ro-RO" sz="2000" dirty="0" err="1"/>
              <a:t>school</a:t>
            </a:r>
            <a:r>
              <a:rPr lang="ro-RO" sz="2000" dirty="0"/>
              <a:t> for </a:t>
            </a:r>
            <a:r>
              <a:rPr lang="ro-RO" sz="2000" dirty="0" err="1"/>
              <a:t>young</a:t>
            </a:r>
            <a:r>
              <a:rPr lang="ro-RO" sz="2000" dirty="0"/>
              <a:t> </a:t>
            </a:r>
            <a:r>
              <a:rPr lang="ro-RO" sz="2000" dirty="0" err="1"/>
              <a:t>people</a:t>
            </a:r>
            <a:r>
              <a:rPr lang="ro-RO" sz="2000" dirty="0"/>
              <a:t> </a:t>
            </a:r>
            <a:r>
              <a:rPr lang="ro-RO" sz="2000" dirty="0" err="1"/>
              <a:t>aged</a:t>
            </a:r>
            <a:r>
              <a:rPr lang="ro-RO" sz="2000" dirty="0"/>
              <a:t> 18-25 </a:t>
            </a:r>
            <a:r>
              <a:rPr lang="ro-RO" sz="2000" dirty="0" err="1"/>
              <a:t>years</a:t>
            </a:r>
            <a:r>
              <a:rPr lang="ro-RO" sz="2000" dirty="0"/>
              <a:t>.</a:t>
            </a:r>
          </a:p>
          <a:p>
            <a:pPr marL="0" indent="0">
              <a:buNone/>
            </a:pPr>
            <a:r>
              <a:rPr lang="ro-RO" sz="2000" dirty="0"/>
              <a:t>The </a:t>
            </a:r>
            <a:r>
              <a:rPr lang="ro-RO" sz="2000" dirty="0" err="1"/>
              <a:t>second</a:t>
            </a:r>
            <a:r>
              <a:rPr lang="ro-RO" sz="2000" dirty="0"/>
              <a:t> stop </a:t>
            </a:r>
            <a:r>
              <a:rPr lang="ro-RO" sz="2000" dirty="0" err="1"/>
              <a:t>was</a:t>
            </a:r>
            <a:r>
              <a:rPr lang="ro-RO" sz="2000" dirty="0"/>
              <a:t> at a </a:t>
            </a:r>
            <a:r>
              <a:rPr lang="ro-RO" sz="2000" dirty="0" err="1"/>
              <a:t>historic</a:t>
            </a:r>
            <a:r>
              <a:rPr lang="ro-RO" sz="2000" dirty="0"/>
              <a:t> </a:t>
            </a:r>
            <a:r>
              <a:rPr lang="ro-RO" sz="2000" dirty="0" err="1"/>
              <a:t>museum</a:t>
            </a:r>
            <a:r>
              <a:rPr lang="ro-RO" sz="2000" dirty="0"/>
              <a:t>: "Ribes </a:t>
            </a:r>
            <a:r>
              <a:rPr lang="ro-RO" sz="2000" dirty="0" err="1"/>
              <a:t>Vikinger</a:t>
            </a:r>
            <a:r>
              <a:rPr lang="ro-RO" sz="2000" dirty="0"/>
              <a:t>". The </a:t>
            </a:r>
            <a:r>
              <a:rPr lang="ro-RO" sz="2000" dirty="0" err="1"/>
              <a:t>museum</a:t>
            </a:r>
            <a:r>
              <a:rPr lang="ro-RO" sz="2000" dirty="0"/>
              <a:t> </a:t>
            </a:r>
            <a:r>
              <a:rPr lang="ro-RO" sz="2000" dirty="0" err="1"/>
              <a:t>consists</a:t>
            </a:r>
            <a:r>
              <a:rPr lang="ro-RO" sz="2000" dirty="0"/>
              <a:t> of a </a:t>
            </a:r>
            <a:r>
              <a:rPr lang="ro-RO" sz="2000" dirty="0" err="1"/>
              <a:t>walk</a:t>
            </a:r>
            <a:r>
              <a:rPr lang="ro-RO" sz="2000" dirty="0"/>
              <a:t> </a:t>
            </a:r>
            <a:r>
              <a:rPr lang="ro-RO" sz="2000" dirty="0" err="1"/>
              <a:t>through</a:t>
            </a:r>
            <a:r>
              <a:rPr lang="ro-RO" sz="2000" dirty="0"/>
              <a:t> </a:t>
            </a:r>
            <a:r>
              <a:rPr lang="ro-RO" sz="2000" dirty="0" err="1"/>
              <a:t>the</a:t>
            </a:r>
            <a:r>
              <a:rPr lang="ro-RO" sz="2000" dirty="0"/>
              <a:t> </a:t>
            </a:r>
            <a:r>
              <a:rPr lang="ro-RO" sz="2000" dirty="0" err="1"/>
              <a:t>Wiking</a:t>
            </a:r>
            <a:r>
              <a:rPr lang="ro-RO" sz="2000" dirty="0"/>
              <a:t> </a:t>
            </a:r>
            <a:r>
              <a:rPr lang="ro-RO" sz="2000" dirty="0" err="1"/>
              <a:t>Age</a:t>
            </a:r>
            <a:r>
              <a:rPr lang="ro-RO" sz="2000" dirty="0"/>
              <a:t> of </a:t>
            </a:r>
            <a:r>
              <a:rPr lang="ro-RO" sz="2000" dirty="0" err="1"/>
              <a:t>Ribe</a:t>
            </a:r>
            <a:r>
              <a:rPr lang="ro-RO" sz="2000" dirty="0"/>
              <a:t> </a:t>
            </a:r>
            <a:r>
              <a:rPr lang="ro-RO" sz="2000" dirty="0" err="1"/>
              <a:t>and</a:t>
            </a:r>
            <a:r>
              <a:rPr lang="ro-RO" sz="2000" dirty="0"/>
              <a:t> </a:t>
            </a:r>
            <a:r>
              <a:rPr lang="ro-RO" sz="2000" dirty="0" err="1"/>
              <a:t>the</a:t>
            </a:r>
            <a:r>
              <a:rPr lang="ro-RO" sz="2000" dirty="0"/>
              <a:t> </a:t>
            </a:r>
            <a:r>
              <a:rPr lang="ro-RO" sz="2000" dirty="0" err="1"/>
              <a:t>Middle</a:t>
            </a:r>
            <a:r>
              <a:rPr lang="ro-RO" sz="2000" dirty="0"/>
              <a:t> </a:t>
            </a:r>
            <a:r>
              <a:rPr lang="ro-RO" sz="2000" dirty="0" err="1"/>
              <a:t>Age</a:t>
            </a:r>
            <a:r>
              <a:rPr lang="ro-RO" sz="2000" dirty="0"/>
              <a:t> of </a:t>
            </a:r>
            <a:r>
              <a:rPr lang="ro-RO" sz="2000" dirty="0" err="1"/>
              <a:t>Ribe</a:t>
            </a:r>
            <a:r>
              <a:rPr lang="ro-RO" sz="2000" dirty="0"/>
              <a:t>.</a:t>
            </a:r>
          </a:p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5" name="Substituent conținut 4" descr="IMG_164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10800000">
            <a:off x="6126164" y="1607210"/>
            <a:ext cx="4859363" cy="4587875"/>
          </a:xfrm>
        </p:spPr>
      </p:pic>
    </p:spTree>
    <p:extLst>
      <p:ext uri="{BB962C8B-B14F-4D97-AF65-F5344CB8AC3E}">
        <p14:creationId xmlns:p14="http://schemas.microsoft.com/office/powerpoint/2010/main" val="1385604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262063" y="365125"/>
            <a:ext cx="377655" cy="116440"/>
          </a:xfrm>
        </p:spPr>
        <p:txBody>
          <a:bodyPr>
            <a:normAutofit fontScale="90000"/>
          </a:bodyPr>
          <a:lstStyle/>
          <a:p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733072" y="581891"/>
            <a:ext cx="5008916" cy="55982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walked</a:t>
            </a:r>
            <a:r>
              <a:rPr lang="ro-RO" sz="2400" dirty="0"/>
              <a:t> </a:t>
            </a:r>
            <a:r>
              <a:rPr lang="ro-RO" sz="2400" dirty="0" err="1"/>
              <a:t>down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hostel</a:t>
            </a:r>
            <a:r>
              <a:rPr lang="ro-RO" sz="2400" dirty="0"/>
              <a:t> in </a:t>
            </a:r>
            <a:r>
              <a:rPr lang="ro-RO" sz="2400" dirty="0" err="1"/>
              <a:t>Ribe</a:t>
            </a:r>
            <a:r>
              <a:rPr lang="ro-RO" sz="2400" dirty="0"/>
              <a:t> </a:t>
            </a:r>
            <a:r>
              <a:rPr lang="ro-RO" sz="2400" dirty="0" err="1"/>
              <a:t>where</a:t>
            </a:r>
            <a:r>
              <a:rPr lang="ro-RO" sz="2400" dirty="0"/>
              <a:t> </a:t>
            </a:r>
            <a:r>
              <a:rPr lang="ro-RO" sz="2400" dirty="0" err="1"/>
              <a:t>Kirsten</a:t>
            </a:r>
            <a:r>
              <a:rPr lang="ro-RO" sz="2400" dirty="0"/>
              <a:t> </a:t>
            </a:r>
            <a:r>
              <a:rPr lang="ro-RO" sz="2400" dirty="0" err="1"/>
              <a:t>Margrethe</a:t>
            </a:r>
            <a:r>
              <a:rPr lang="ro-RO" sz="2400" dirty="0"/>
              <a:t> </a:t>
            </a:r>
            <a:r>
              <a:rPr lang="ro-RO" sz="2400" dirty="0" err="1"/>
              <a:t>Andresen</a:t>
            </a:r>
            <a:r>
              <a:rPr lang="ro-RO" sz="2400" dirty="0"/>
              <a:t> made a </a:t>
            </a:r>
            <a:r>
              <a:rPr lang="ro-RO" sz="2400" dirty="0" err="1"/>
              <a:t>presentation</a:t>
            </a:r>
            <a:r>
              <a:rPr lang="ro-RO" sz="2400" dirty="0"/>
              <a:t>, </a:t>
            </a:r>
            <a:r>
              <a:rPr lang="ro-RO" sz="2400" dirty="0" err="1"/>
              <a:t>who</a:t>
            </a:r>
            <a:r>
              <a:rPr lang="ro-RO" sz="2400" dirty="0"/>
              <a:t> </a:t>
            </a:r>
            <a:r>
              <a:rPr lang="ro-RO" sz="2400" dirty="0" err="1"/>
              <a:t>is</a:t>
            </a:r>
            <a:r>
              <a:rPr lang="ro-RO" sz="2400" dirty="0"/>
              <a:t> </a:t>
            </a:r>
            <a:r>
              <a:rPr lang="ro-RO" sz="2400" dirty="0" err="1"/>
              <a:t>married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Bishop of </a:t>
            </a:r>
            <a:r>
              <a:rPr lang="ro-RO" sz="2400" dirty="0" err="1"/>
              <a:t>Southern-Jutland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used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work</a:t>
            </a:r>
            <a:r>
              <a:rPr lang="ro-RO" sz="2400" dirty="0"/>
              <a:t> as a </a:t>
            </a:r>
            <a:r>
              <a:rPr lang="ro-RO" sz="2400" dirty="0" err="1"/>
              <a:t>priest</a:t>
            </a:r>
            <a:r>
              <a:rPr lang="ro-RO" sz="2400" dirty="0"/>
              <a:t>, but </a:t>
            </a:r>
            <a:r>
              <a:rPr lang="ro-RO" sz="2400" dirty="0" err="1"/>
              <a:t>now</a:t>
            </a:r>
            <a:r>
              <a:rPr lang="ro-RO" sz="2400" dirty="0"/>
              <a:t> </a:t>
            </a:r>
            <a:r>
              <a:rPr lang="ro-RO" sz="2400" dirty="0" err="1"/>
              <a:t>teaches</a:t>
            </a:r>
            <a:r>
              <a:rPr lang="ro-RO" sz="2400" dirty="0"/>
              <a:t> </a:t>
            </a:r>
            <a:r>
              <a:rPr lang="ro-RO" sz="2400" dirty="0" err="1"/>
              <a:t>religion</a:t>
            </a:r>
            <a:r>
              <a:rPr lang="ro-RO" sz="2400" dirty="0"/>
              <a:t> at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university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become</a:t>
            </a:r>
            <a:r>
              <a:rPr lang="ro-RO" sz="2400" dirty="0"/>
              <a:t> a </a:t>
            </a:r>
            <a:r>
              <a:rPr lang="ro-RO" sz="2400" dirty="0" err="1"/>
              <a:t>teacher</a:t>
            </a:r>
            <a:r>
              <a:rPr lang="ro-RO" sz="2400" dirty="0"/>
              <a:t>. </a:t>
            </a:r>
            <a:r>
              <a:rPr lang="ro-RO" sz="2400" dirty="0" err="1"/>
              <a:t>She</a:t>
            </a:r>
            <a:r>
              <a:rPr lang="ro-RO" sz="2400" dirty="0"/>
              <a:t> </a:t>
            </a:r>
            <a:r>
              <a:rPr lang="ro-RO" sz="2400" dirty="0" err="1"/>
              <a:t>told</a:t>
            </a:r>
            <a:r>
              <a:rPr lang="ro-RO" sz="2400" dirty="0"/>
              <a:t> </a:t>
            </a:r>
            <a:r>
              <a:rPr lang="ro-RO" sz="2400" dirty="0" err="1"/>
              <a:t>us</a:t>
            </a:r>
            <a:r>
              <a:rPr lang="ro-RO" sz="2400" dirty="0"/>
              <a:t> </a:t>
            </a:r>
            <a:r>
              <a:rPr lang="ro-RO" sz="2400" dirty="0" err="1"/>
              <a:t>abaout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church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government</a:t>
            </a:r>
            <a:r>
              <a:rPr lang="ro-RO" sz="2400" dirty="0"/>
              <a:t> in </a:t>
            </a:r>
            <a:r>
              <a:rPr lang="ro-RO" sz="2400" dirty="0" err="1"/>
              <a:t>Denmark.After</a:t>
            </a:r>
            <a:r>
              <a:rPr lang="ro-RO" sz="2400" dirty="0"/>
              <a:t>,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visited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Lady Maria </a:t>
            </a:r>
            <a:r>
              <a:rPr lang="ro-RO" sz="2400" dirty="0" err="1"/>
              <a:t>Cathedral</a:t>
            </a:r>
            <a:r>
              <a:rPr lang="ro-RO" sz="2400" dirty="0"/>
              <a:t>.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were</a:t>
            </a:r>
            <a:r>
              <a:rPr lang="ro-RO" sz="2400" dirty="0"/>
              <a:t> </a:t>
            </a:r>
            <a:r>
              <a:rPr lang="ro-RO" sz="2400" dirty="0" err="1"/>
              <a:t>inside</a:t>
            </a:r>
            <a:r>
              <a:rPr lang="ro-RO" sz="2400" dirty="0"/>
              <a:t> 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tower</a:t>
            </a:r>
            <a:r>
              <a:rPr lang="ro-RO" sz="2400" dirty="0"/>
              <a:t>, in </a:t>
            </a:r>
            <a:r>
              <a:rPr lang="ro-RO" sz="2400" dirty="0" err="1"/>
              <a:t>which</a:t>
            </a:r>
            <a:r>
              <a:rPr lang="ro-RO" sz="2400" dirty="0"/>
              <a:t> </a:t>
            </a:r>
            <a:r>
              <a:rPr lang="ro-RO" sz="2400" dirty="0" err="1"/>
              <a:t>is</a:t>
            </a:r>
            <a:r>
              <a:rPr lang="ro-RO" sz="2400" dirty="0"/>
              <a:t> a </a:t>
            </a:r>
            <a:r>
              <a:rPr lang="ro-RO" sz="2400" dirty="0" err="1"/>
              <a:t>small</a:t>
            </a:r>
            <a:r>
              <a:rPr lang="ro-RO" sz="2400" dirty="0"/>
              <a:t> </a:t>
            </a:r>
            <a:r>
              <a:rPr lang="ro-RO" sz="2400" dirty="0" err="1"/>
              <a:t>museum</a:t>
            </a:r>
            <a:r>
              <a:rPr lang="ro-RO" sz="2400" dirty="0"/>
              <a:t>.</a:t>
            </a:r>
            <a:endParaRPr lang="ro-RO" sz="2400" dirty="0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5" name="Substituent conținut 4" descr="IMG_166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6276270" y="1003748"/>
            <a:ext cx="4783137" cy="3927513"/>
          </a:xfrm>
        </p:spPr>
      </p:pic>
    </p:spTree>
    <p:extLst>
      <p:ext uri="{BB962C8B-B14F-4D97-AF65-F5344CB8AC3E}">
        <p14:creationId xmlns:p14="http://schemas.microsoft.com/office/powerpoint/2010/main" val="749739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 flipV="1">
            <a:off x="1262063" y="281707"/>
            <a:ext cx="396547" cy="83418"/>
          </a:xfrm>
        </p:spPr>
        <p:txBody>
          <a:bodyPr>
            <a:normAutofit fontScale="90000"/>
          </a:bodyPr>
          <a:lstStyle/>
          <a:p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657502" y="317395"/>
            <a:ext cx="5084486" cy="586274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After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visited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Cathedral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went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back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hostel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where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met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Laura, a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young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person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very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active in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politics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.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She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is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a part of a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youth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party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called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"Liberal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Alliance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".</a:t>
            </a:r>
          </a:p>
          <a:p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went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a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Danish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theatre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-club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called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"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Drakomir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". 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They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told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us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about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politics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connected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with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a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theatre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organization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.</a:t>
            </a:r>
          </a:p>
          <a:p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met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a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watchman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told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us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about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Ribe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its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history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tradition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 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sang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us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.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Afterwards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walked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around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the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historic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streets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alleys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with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Century Schoolbook"/>
              </a:rPr>
              <a:t>him</a:t>
            </a:r>
            <a:r>
              <a:rPr lang="ro-RO" sz="2400" dirty="0">
                <a:solidFill>
                  <a:srgbClr val="000000"/>
                </a:solidFill>
                <a:latin typeface="Century Schoolbook"/>
              </a:rPr>
              <a:t>.</a:t>
            </a:r>
          </a:p>
        </p:txBody>
      </p:sp>
      <p:pic>
        <p:nvPicPr>
          <p:cNvPr id="5" name="Substituent conținut 4" descr="IMG_168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6050593" y="1530613"/>
            <a:ext cx="5351462" cy="4078655"/>
          </a:xfrm>
        </p:spPr>
      </p:pic>
    </p:spTree>
    <p:extLst>
      <p:ext uri="{BB962C8B-B14F-4D97-AF65-F5344CB8AC3E}">
        <p14:creationId xmlns:p14="http://schemas.microsoft.com/office/powerpoint/2010/main" val="263745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FRIDAY</a:t>
            </a:r>
            <a:br>
              <a:rPr lang="ro-RO" dirty="0"/>
            </a:br>
            <a:r>
              <a:rPr lang="ro-RO" dirty="0">
                <a:solidFill>
                  <a:srgbClr val="000000"/>
                </a:solidFill>
                <a:latin typeface="Century Schoolbook"/>
              </a:rPr>
              <a:t>The 31</a:t>
            </a:r>
            <a:r>
              <a:rPr lang="ro-RO" sz="1800" dirty="0">
                <a:solidFill>
                  <a:srgbClr val="000000"/>
                </a:solidFill>
                <a:latin typeface="Century Schoolbook"/>
              </a:rPr>
              <a:t>th </a:t>
            </a:r>
            <a:r>
              <a:rPr lang="ro-RO" dirty="0">
                <a:solidFill>
                  <a:srgbClr val="000000"/>
                </a:solidFill>
                <a:latin typeface="Century Schoolbook"/>
              </a:rPr>
              <a:t>of </a:t>
            </a:r>
            <a:r>
              <a:rPr lang="ro-RO" dirty="0" err="1">
                <a:solidFill>
                  <a:srgbClr val="000000"/>
                </a:solidFill>
                <a:latin typeface="Century Schoolbook"/>
              </a:rPr>
              <a:t>March</a:t>
            </a:r>
            <a:endParaRPr lang="ro-RO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o-RO" dirty="0" err="1"/>
              <a:t>Two</a:t>
            </a:r>
            <a:r>
              <a:rPr lang="ro-RO" dirty="0"/>
              <a:t> </a:t>
            </a:r>
            <a:r>
              <a:rPr lang="ro-RO" dirty="0" err="1"/>
              <a:t>teachers</a:t>
            </a:r>
            <a:r>
              <a:rPr lang="ro-RO" dirty="0"/>
              <a:t> came </a:t>
            </a:r>
            <a:r>
              <a:rPr lang="ro-RO" dirty="0" err="1"/>
              <a:t>to</a:t>
            </a:r>
            <a:r>
              <a:rPr lang="ro-RO" dirty="0"/>
              <a:t> </a:t>
            </a:r>
            <a:r>
              <a:rPr lang="ro-RO" dirty="0" err="1"/>
              <a:t>our</a:t>
            </a:r>
            <a:r>
              <a:rPr lang="ro-RO" dirty="0"/>
              <a:t> table </a:t>
            </a:r>
            <a:r>
              <a:rPr lang="ro-RO" dirty="0" err="1"/>
              <a:t>to</a:t>
            </a:r>
            <a:r>
              <a:rPr lang="ro-RO" dirty="0"/>
              <a:t> </a:t>
            </a:r>
            <a:r>
              <a:rPr lang="ro-RO" dirty="0" err="1"/>
              <a:t>hear</a:t>
            </a:r>
            <a:r>
              <a:rPr lang="ro-RO" dirty="0"/>
              <a:t> </a:t>
            </a:r>
            <a:r>
              <a:rPr lang="ro-RO" dirty="0" err="1"/>
              <a:t>about</a:t>
            </a:r>
            <a:r>
              <a:rPr lang="ro-RO" dirty="0"/>
              <a:t> </a:t>
            </a:r>
            <a:r>
              <a:rPr lang="ro-RO" dirty="0" err="1"/>
              <a:t>our</a:t>
            </a:r>
            <a:r>
              <a:rPr lang="ro-RO" dirty="0"/>
              <a:t> country </a:t>
            </a:r>
            <a:r>
              <a:rPr lang="ro-RO" dirty="0" err="1"/>
              <a:t>and</a:t>
            </a:r>
            <a:r>
              <a:rPr lang="ro-RO" dirty="0"/>
              <a:t> </a:t>
            </a:r>
            <a:r>
              <a:rPr lang="ro-RO" dirty="0" err="1"/>
              <a:t>after</a:t>
            </a:r>
            <a:r>
              <a:rPr lang="ro-RO" dirty="0"/>
              <a:t> </a:t>
            </a:r>
            <a:r>
              <a:rPr lang="ro-RO" dirty="0" err="1"/>
              <a:t>to</a:t>
            </a:r>
            <a:r>
              <a:rPr lang="ro-RO" dirty="0"/>
              <a:t> </a:t>
            </a:r>
            <a:r>
              <a:rPr lang="ro-RO" dirty="0" err="1"/>
              <a:t>say</a:t>
            </a:r>
            <a:r>
              <a:rPr lang="ro-RO" dirty="0"/>
              <a:t> </a:t>
            </a:r>
            <a:r>
              <a:rPr lang="ro-RO" dirty="0" err="1"/>
              <a:t>their</a:t>
            </a:r>
            <a:r>
              <a:rPr lang="ro-RO" dirty="0"/>
              <a:t> </a:t>
            </a:r>
            <a:r>
              <a:rPr lang="ro-RO" dirty="0" err="1"/>
              <a:t>opinion</a:t>
            </a:r>
            <a:r>
              <a:rPr lang="ro-RO" dirty="0"/>
              <a:t> </a:t>
            </a:r>
            <a:r>
              <a:rPr lang="ro-RO" dirty="0" err="1"/>
              <a:t>about</a:t>
            </a:r>
            <a:r>
              <a:rPr lang="ro-RO" dirty="0"/>
              <a:t> </a:t>
            </a:r>
            <a:r>
              <a:rPr lang="ro-RO" dirty="0" err="1"/>
              <a:t>the</a:t>
            </a:r>
            <a:r>
              <a:rPr lang="ro-RO" dirty="0"/>
              <a:t> ideal country made </a:t>
            </a:r>
            <a:r>
              <a:rPr lang="ro-RO" dirty="0" err="1"/>
              <a:t>by</a:t>
            </a:r>
            <a:r>
              <a:rPr lang="ro-RO" dirty="0"/>
              <a:t> </a:t>
            </a:r>
            <a:r>
              <a:rPr lang="ro-RO" dirty="0" err="1"/>
              <a:t>us</a:t>
            </a:r>
            <a:r>
              <a:rPr lang="ro-RO" dirty="0"/>
              <a:t>.</a:t>
            </a:r>
          </a:p>
          <a:p>
            <a:r>
              <a:rPr lang="ro-RO" dirty="0" err="1"/>
              <a:t>We</a:t>
            </a:r>
            <a:r>
              <a:rPr lang="ro-RO" dirty="0"/>
              <a:t> got </a:t>
            </a:r>
            <a:r>
              <a:rPr lang="ro-RO" dirty="0" err="1"/>
              <a:t>our</a:t>
            </a:r>
            <a:r>
              <a:rPr lang="ro-RO" dirty="0"/>
              <a:t> certificate for </a:t>
            </a:r>
            <a:r>
              <a:rPr lang="ro-RO" dirty="0" err="1"/>
              <a:t>the</a:t>
            </a:r>
            <a:r>
              <a:rPr lang="ro-RO" dirty="0"/>
              <a:t> </a:t>
            </a:r>
            <a:r>
              <a:rPr lang="ro-RO" dirty="0" err="1"/>
              <a:t>project</a:t>
            </a:r>
            <a:r>
              <a:rPr lang="ro-RO" dirty="0"/>
              <a:t>. </a:t>
            </a:r>
          </a:p>
          <a:p>
            <a:r>
              <a:rPr lang="ro-RO" dirty="0" err="1"/>
              <a:t>We</a:t>
            </a:r>
            <a:r>
              <a:rPr lang="ro-RO" dirty="0"/>
              <a:t> </a:t>
            </a:r>
            <a:r>
              <a:rPr lang="ro-RO" dirty="0" err="1"/>
              <a:t>went</a:t>
            </a:r>
            <a:r>
              <a:rPr lang="ro-RO" dirty="0"/>
              <a:t> </a:t>
            </a:r>
            <a:r>
              <a:rPr lang="ro-RO" dirty="0" err="1"/>
              <a:t>to</a:t>
            </a:r>
            <a:r>
              <a:rPr lang="ro-RO" dirty="0"/>
              <a:t> </a:t>
            </a:r>
            <a:r>
              <a:rPr lang="ro-RO" dirty="0" err="1"/>
              <a:t>Esbjerg's</a:t>
            </a:r>
            <a:r>
              <a:rPr lang="ro-RO" dirty="0"/>
              <a:t> </a:t>
            </a:r>
            <a:r>
              <a:rPr lang="ro-RO" dirty="0" err="1"/>
              <a:t>Fisheries</a:t>
            </a:r>
            <a:r>
              <a:rPr lang="ro-RO" dirty="0"/>
              <a:t> </a:t>
            </a:r>
            <a:r>
              <a:rPr lang="ro-RO" dirty="0" err="1"/>
              <a:t>and</a:t>
            </a:r>
            <a:r>
              <a:rPr lang="ro-RO" dirty="0"/>
              <a:t> Maritime </a:t>
            </a:r>
            <a:r>
              <a:rPr lang="ro-RO" dirty="0" err="1"/>
              <a:t>Museum</a:t>
            </a:r>
            <a:r>
              <a:rPr lang="ro-RO" dirty="0"/>
              <a:t> </a:t>
            </a:r>
            <a:r>
              <a:rPr lang="ro-RO" dirty="0" err="1"/>
              <a:t>to</a:t>
            </a:r>
            <a:r>
              <a:rPr lang="ro-RO" dirty="0"/>
              <a:t> </a:t>
            </a:r>
            <a:r>
              <a:rPr lang="ro-RO" dirty="0" err="1"/>
              <a:t>see</a:t>
            </a:r>
            <a:r>
              <a:rPr lang="ro-RO" dirty="0"/>
              <a:t> </a:t>
            </a:r>
            <a:r>
              <a:rPr lang="ro-RO" dirty="0" err="1"/>
              <a:t>the</a:t>
            </a:r>
            <a:r>
              <a:rPr lang="ro-RO" dirty="0"/>
              <a:t> </a:t>
            </a:r>
            <a:r>
              <a:rPr lang="ro-RO" dirty="0" err="1"/>
              <a:t>exhibition</a:t>
            </a:r>
            <a:r>
              <a:rPr lang="ro-RO" dirty="0"/>
              <a:t> "Energy </a:t>
            </a:r>
            <a:r>
              <a:rPr lang="ro-RO" dirty="0" err="1"/>
              <a:t>from</a:t>
            </a:r>
            <a:r>
              <a:rPr lang="ro-RO" dirty="0"/>
              <a:t> </a:t>
            </a:r>
            <a:r>
              <a:rPr lang="ro-RO" dirty="0" err="1"/>
              <a:t>the</a:t>
            </a:r>
            <a:r>
              <a:rPr lang="ro-RO" dirty="0"/>
              <a:t> </a:t>
            </a:r>
            <a:r>
              <a:rPr lang="ro-RO" dirty="0" err="1"/>
              <a:t>sea</a:t>
            </a:r>
            <a:r>
              <a:rPr lang="ro-RO" dirty="0"/>
              <a:t>"-</a:t>
            </a:r>
            <a:r>
              <a:rPr lang="ro-RO" dirty="0" err="1"/>
              <a:t>Danish</a:t>
            </a:r>
            <a:r>
              <a:rPr lang="ro-RO" dirty="0"/>
              <a:t>-Off-</a:t>
            </a:r>
            <a:r>
              <a:rPr lang="ro-RO" dirty="0" err="1"/>
              <a:t>Shore</a:t>
            </a:r>
            <a:r>
              <a:rPr lang="ro-RO" dirty="0"/>
              <a:t> in </a:t>
            </a:r>
            <a:r>
              <a:rPr lang="ro-RO" dirty="0" err="1"/>
              <a:t>the</a:t>
            </a:r>
            <a:r>
              <a:rPr lang="ro-RO" dirty="0"/>
              <a:t> </a:t>
            </a:r>
            <a:r>
              <a:rPr lang="ro-RO" dirty="0" err="1"/>
              <a:t>North</a:t>
            </a:r>
            <a:r>
              <a:rPr lang="ro-RO" dirty="0"/>
              <a:t> </a:t>
            </a:r>
            <a:r>
              <a:rPr lang="ro-RO" dirty="0" err="1"/>
              <a:t>Sea</a:t>
            </a:r>
            <a:r>
              <a:rPr lang="ro-RO" dirty="0"/>
              <a:t> </a:t>
            </a:r>
            <a:r>
              <a:rPr lang="ro-RO" dirty="0" err="1"/>
              <a:t>which</a:t>
            </a:r>
            <a:r>
              <a:rPr lang="ro-RO" dirty="0"/>
              <a:t> </a:t>
            </a:r>
            <a:r>
              <a:rPr lang="ro-RO" dirty="0" err="1"/>
              <a:t>is</a:t>
            </a:r>
            <a:r>
              <a:rPr lang="ro-RO" dirty="0"/>
              <a:t> an </a:t>
            </a:r>
            <a:r>
              <a:rPr lang="ro-RO" dirty="0" err="1"/>
              <a:t>introduction</a:t>
            </a:r>
            <a:r>
              <a:rPr lang="ro-RO" dirty="0"/>
              <a:t> </a:t>
            </a:r>
            <a:r>
              <a:rPr lang="ro-RO" dirty="0" err="1"/>
              <a:t>to</a:t>
            </a:r>
            <a:r>
              <a:rPr lang="ro-RO" dirty="0"/>
              <a:t> </a:t>
            </a:r>
            <a:r>
              <a:rPr lang="ro-RO" dirty="0" err="1"/>
              <a:t>oil</a:t>
            </a:r>
            <a:r>
              <a:rPr lang="ro-RO" dirty="0"/>
              <a:t> </a:t>
            </a:r>
            <a:r>
              <a:rPr lang="ro-RO" dirty="0" err="1"/>
              <a:t>and</a:t>
            </a:r>
            <a:r>
              <a:rPr lang="ro-RO" dirty="0"/>
              <a:t> </a:t>
            </a:r>
            <a:r>
              <a:rPr lang="ro-RO" dirty="0" err="1"/>
              <a:t>wind</a:t>
            </a:r>
            <a:r>
              <a:rPr lang="ro-RO" dirty="0"/>
              <a:t> </a:t>
            </a:r>
            <a:r>
              <a:rPr lang="ro-RO" dirty="0" err="1"/>
              <a:t>energy</a:t>
            </a:r>
            <a:r>
              <a:rPr lang="ro-RO" dirty="0"/>
              <a:t> in </a:t>
            </a:r>
            <a:r>
              <a:rPr lang="ro-RO" dirty="0" err="1"/>
              <a:t>Denmark</a:t>
            </a:r>
            <a:r>
              <a:rPr lang="ro-RO" dirty="0"/>
              <a:t>.</a:t>
            </a:r>
          </a:p>
        </p:txBody>
      </p:sp>
      <p:pic>
        <p:nvPicPr>
          <p:cNvPr id="5" name="Substituent conținut 4" descr="IMG_171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10800000">
            <a:off x="5937265" y="756386"/>
            <a:ext cx="5048262" cy="4929188"/>
          </a:xfrm>
        </p:spPr>
      </p:pic>
    </p:spTree>
    <p:extLst>
      <p:ext uri="{BB962C8B-B14F-4D97-AF65-F5344CB8AC3E}">
        <p14:creationId xmlns:p14="http://schemas.microsoft.com/office/powerpoint/2010/main" val="867100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262063" y="365125"/>
            <a:ext cx="906646" cy="135332"/>
          </a:xfrm>
        </p:spPr>
        <p:txBody>
          <a:bodyPr>
            <a:normAutofit fontScale="90000"/>
          </a:bodyPr>
          <a:lstStyle/>
          <a:p>
            <a:endParaRPr lang="ro-RO"/>
          </a:p>
        </p:txBody>
      </p:sp>
      <p:pic>
        <p:nvPicPr>
          <p:cNvPr id="5" name="Substituent conținut 4" descr="IMG_2068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09575" y="1673225"/>
            <a:ext cx="5311775" cy="3451081"/>
          </a:xfrm>
        </p:spPr>
      </p:pic>
      <p:pic>
        <p:nvPicPr>
          <p:cNvPr id="6" name="Substituent conținut 5" descr="IMG_1838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975023" y="1672705"/>
            <a:ext cx="4632652" cy="3473970"/>
          </a:xfrm>
        </p:spPr>
      </p:pic>
    </p:spTree>
    <p:extLst>
      <p:ext uri="{BB962C8B-B14F-4D97-AF65-F5344CB8AC3E}">
        <p14:creationId xmlns:p14="http://schemas.microsoft.com/office/powerpoint/2010/main" val="239305207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1</TotalTime>
  <Words>332</Words>
  <Application>Microsoft Office PowerPoint</Application>
  <PresentationFormat>Custom</PresentationFormat>
  <Paragraphs>61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View</vt:lpstr>
      <vt:lpstr>Erasmus+ CLICK-CONTEMPORARY LITERACY IN CONTEMPORARY KIDS  </vt:lpstr>
      <vt:lpstr>MONDAY The 27th of March</vt:lpstr>
      <vt:lpstr>Team Romania and the umrellas </vt:lpstr>
      <vt:lpstr>PowerPoint Presentation</vt:lpstr>
      <vt:lpstr>Team building in the surroundings of Varde Campus</vt:lpstr>
      <vt:lpstr>PowerPoint Presentation</vt:lpstr>
      <vt:lpstr>TUESDAY The 28th of March</vt:lpstr>
      <vt:lpstr>1st CASE STUDY</vt:lpstr>
      <vt:lpstr>Meeting local refugees</vt:lpstr>
      <vt:lpstr>WORK SHOP: Speakers' corner-like in                            Hyde Park in London</vt:lpstr>
      <vt:lpstr>WEDNESDAY The 29th of March         2nd CASE STUDY</vt:lpstr>
      <vt:lpstr>FIELD TRIP</vt:lpstr>
      <vt:lpstr>PowerPoint Presentation</vt:lpstr>
      <vt:lpstr>WORK SHOP: The ideal country of                           C.L.I.C.K</vt:lpstr>
      <vt:lpstr>THURSDAY The 30th of March</vt:lpstr>
      <vt:lpstr>PowerPoint Presentation</vt:lpstr>
      <vt:lpstr>PowerPoint Presentation</vt:lpstr>
      <vt:lpstr>FRIDAY The 31th of March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CLICK-CONTEMPORARY LITERACY IN CONTEMPORARY KIDS</dc:title>
  <dc:creator>Consiliere</dc:creator>
  <cp:lastModifiedBy>Consiliere</cp:lastModifiedBy>
  <cp:revision>14</cp:revision>
  <dcterms:created xsi:type="dcterms:W3CDTF">2012-08-15T22:34:51Z</dcterms:created>
  <dcterms:modified xsi:type="dcterms:W3CDTF">2017-05-15T07:55:34Z</dcterms:modified>
</cp:coreProperties>
</file>